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6"/>
  </p:notesMasterIdLst>
  <p:sldIdLst>
    <p:sldId id="261" r:id="rId3"/>
    <p:sldId id="260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8" autoAdjust="0"/>
    <p:restoredTop sz="94660"/>
  </p:normalViewPr>
  <p:slideViewPr>
    <p:cSldViewPr>
      <p:cViewPr varScale="1">
        <p:scale>
          <a:sx n="92" d="100"/>
          <a:sy n="92" d="100"/>
        </p:scale>
        <p:origin x="-402" y="-10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H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C8A2D0-B58A-4787-8FED-D28B3838697E}" type="datetimeFigureOut">
              <a:rPr lang="fr-CH" smtClean="0"/>
              <a:t>16.04.2021</a:t>
            </a:fld>
            <a:endParaRPr lang="fr-CH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H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H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CCA85B-8AD3-4465-81A8-58E45445CB98}" type="slidenum">
              <a:rPr lang="fr-CH" smtClean="0"/>
              <a:t>‹#›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855195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640B5A-51B2-4C1C-B923-E7A8A32856DA}" type="slidenum">
              <a:rPr kumimoji="0" lang="fr-CH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fr-C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70589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H" dirty="0"/>
              <a:t>Chez qui</a:t>
            </a:r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640B5A-51B2-4C1C-B923-E7A8A32856DA}" type="slidenum">
              <a:rPr kumimoji="0" lang="fr-CH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C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33825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emf"/><Relationship Id="rId4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emf"/><Relationship Id="rId4" Type="http://schemas.openxmlformats.org/officeDocument/2006/relationships/image" Target="../media/image2.emf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580632" y="2425231"/>
            <a:ext cx="5905541" cy="1140612"/>
          </a:xfrm>
          <a:noFill/>
        </p:spPr>
        <p:txBody>
          <a:bodyPr anchor="t">
            <a:normAutofit/>
          </a:bodyPr>
          <a:lstStyle>
            <a:lvl1pPr algn="ctr">
              <a:defRPr sz="2475">
                <a:solidFill>
                  <a:srgbClr val="DD3027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fr-CH" dirty="0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581024" y="3797900"/>
            <a:ext cx="6000000" cy="268418"/>
          </a:xfrm>
          <a:noFill/>
        </p:spPr>
        <p:txBody>
          <a:bodyPr>
            <a:noAutofit/>
          </a:bodyPr>
          <a:lstStyle>
            <a:lvl1pPr marL="0" indent="0" algn="ctr">
              <a:buNone/>
              <a:defRPr sz="1050" i="1" baseline="0">
                <a:solidFill>
                  <a:srgbClr val="DD3027"/>
                </a:solidFill>
                <a:latin typeface="Arial" pitchFamily="34" charset="0"/>
                <a:cs typeface="Arial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CH" dirty="0"/>
              <a:t>Cliquez ici pour insérer le nom et/ou la date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7428" y="6252410"/>
            <a:ext cx="1155595" cy="36830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24795" y="6245590"/>
            <a:ext cx="50800" cy="40640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80633" y="3565843"/>
            <a:ext cx="5825067" cy="5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2527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1052739"/>
            <a:ext cx="10972800" cy="4915367"/>
          </a:xfrm>
        </p:spPr>
        <p:txBody>
          <a:bodyPr vert="eaVert">
            <a:no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3A10D-7D5E-4932-A76F-CD1632FD3D9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re 1"/>
          <p:cNvSpPr>
            <a:spLocks noGrp="1"/>
          </p:cNvSpPr>
          <p:nvPr>
            <p:ph type="title" hasCustomPrompt="1"/>
          </p:nvPr>
        </p:nvSpPr>
        <p:spPr>
          <a:xfrm>
            <a:off x="609600" y="44624"/>
            <a:ext cx="10972800" cy="825440"/>
          </a:xfrm>
        </p:spPr>
        <p:txBody>
          <a:bodyPr>
            <a:noAutofit/>
          </a:bodyPr>
          <a:lstStyle/>
          <a:p>
            <a:r>
              <a:rPr lang="fr-FR" dirty="0"/>
              <a:t>Cliquez pour modifier le titre</a:t>
            </a: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2996110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 hasCustomPrompt="1"/>
          </p:nvPr>
        </p:nvSpPr>
        <p:spPr>
          <a:xfrm>
            <a:off x="10402688" y="500045"/>
            <a:ext cx="1453952" cy="5626121"/>
          </a:xfrm>
        </p:spPr>
        <p:txBody>
          <a:bodyPr vert="eaVert">
            <a:noAutofit/>
          </a:bodyPr>
          <a:lstStyle>
            <a:lvl1pPr>
              <a:defRPr sz="2700"/>
            </a:lvl1pPr>
          </a:lstStyle>
          <a:p>
            <a:r>
              <a:rPr lang="fr-FR" dirty="0"/>
              <a:t>Cliquez pour modifier le titre</a:t>
            </a:r>
            <a:endParaRPr lang="fr-CH" dirty="0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500045"/>
            <a:ext cx="9518848" cy="5626121"/>
          </a:xfrm>
        </p:spPr>
        <p:txBody>
          <a:bodyPr vert="eaVert">
            <a:no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3A10D-7D5E-4932-A76F-CD1632FD3D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5207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580632" y="2425231"/>
            <a:ext cx="5905541" cy="1140612"/>
          </a:xfrm>
          <a:noFill/>
        </p:spPr>
        <p:txBody>
          <a:bodyPr anchor="t">
            <a:normAutofit/>
          </a:bodyPr>
          <a:lstStyle>
            <a:lvl1pPr algn="ctr">
              <a:defRPr sz="3300">
                <a:solidFill>
                  <a:srgbClr val="DD3027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fr-CH" dirty="0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581024" y="3797900"/>
            <a:ext cx="6000000" cy="268418"/>
          </a:xfrm>
          <a:noFill/>
        </p:spPr>
        <p:txBody>
          <a:bodyPr>
            <a:noAutofit/>
          </a:bodyPr>
          <a:lstStyle>
            <a:lvl1pPr marL="0" indent="0" algn="ctr">
              <a:buNone/>
              <a:defRPr sz="1400" i="1" baseline="0">
                <a:solidFill>
                  <a:srgbClr val="DD3027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CH" dirty="0"/>
              <a:t>Cliquez ici pour insérer le nom et/ou la date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7427" y="6252410"/>
            <a:ext cx="1155595" cy="36830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24795" y="6245590"/>
            <a:ext cx="50800" cy="40640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80632" y="3565843"/>
            <a:ext cx="5825067" cy="5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9846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609600" y="44624"/>
            <a:ext cx="10972800" cy="825440"/>
          </a:xfrm>
        </p:spPr>
        <p:txBody>
          <a:bodyPr>
            <a:noAutofit/>
          </a:bodyPr>
          <a:lstStyle>
            <a:lvl1pPr>
              <a:defRPr sz="3200">
                <a:solidFill>
                  <a:srgbClr val="C00000"/>
                </a:solidFill>
              </a:defRPr>
            </a:lvl1pPr>
          </a:lstStyle>
          <a:p>
            <a:r>
              <a:rPr lang="fr-FR" dirty="0"/>
              <a:t>Cliquez pour modifier le titre</a:t>
            </a:r>
            <a:endParaRPr lang="fr-CH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09600" y="1052737"/>
            <a:ext cx="10972800" cy="4915367"/>
          </a:xfrm>
        </p:spPr>
        <p:txBody>
          <a:bodyPr>
            <a:noAutofit/>
          </a:bodyPr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3A10D-7D5E-4932-A76F-CD1632FD3D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863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>
            <a:noAutofit/>
          </a:bodyPr>
          <a:lstStyle>
            <a:lvl1pPr algn="l">
              <a:defRPr sz="3600" b="1" cap="none" baseline="0"/>
            </a:lvl1pPr>
          </a:lstStyle>
          <a:p>
            <a:r>
              <a:rPr lang="fr-FR"/>
              <a:t>Cliquez pour modifier le style du titre</a:t>
            </a:r>
            <a:endParaRPr lang="fr-CH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t"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3A10D-7D5E-4932-A76F-CD1632FD3D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5836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09600" y="1052736"/>
            <a:ext cx="5384800" cy="4915366"/>
          </a:xfrm>
        </p:spPr>
        <p:txBody>
          <a:bodyPr>
            <a:no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97600" y="1052737"/>
            <a:ext cx="5384800" cy="4915367"/>
          </a:xfrm>
        </p:spPr>
        <p:txBody>
          <a:bodyPr>
            <a:no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3A10D-7D5E-4932-A76F-CD1632FD3D9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re 1"/>
          <p:cNvSpPr>
            <a:spLocks noGrp="1"/>
          </p:cNvSpPr>
          <p:nvPr>
            <p:ph type="title" hasCustomPrompt="1"/>
          </p:nvPr>
        </p:nvSpPr>
        <p:spPr>
          <a:xfrm>
            <a:off x="609600" y="44624"/>
            <a:ext cx="10972800" cy="825440"/>
          </a:xfrm>
        </p:spPr>
        <p:txBody>
          <a:bodyPr>
            <a:noAutofit/>
          </a:bodyPr>
          <a:lstStyle/>
          <a:p>
            <a:r>
              <a:rPr lang="fr-FR" dirty="0"/>
              <a:t>Cliquez pour modifier le titre</a:t>
            </a: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24691048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052736"/>
            <a:ext cx="5386917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600" y="1700809"/>
            <a:ext cx="5386917" cy="4273550"/>
          </a:xfrm>
        </p:spPr>
        <p:txBody>
          <a:bodyPr>
            <a:no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3368" y="1052736"/>
            <a:ext cx="5389033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3368" y="1700809"/>
            <a:ext cx="5389033" cy="4273550"/>
          </a:xfrm>
        </p:spPr>
        <p:txBody>
          <a:bodyPr>
            <a:no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3A10D-7D5E-4932-A76F-CD1632FD3D9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re 1"/>
          <p:cNvSpPr>
            <a:spLocks noGrp="1"/>
          </p:cNvSpPr>
          <p:nvPr>
            <p:ph type="title" hasCustomPrompt="1"/>
          </p:nvPr>
        </p:nvSpPr>
        <p:spPr>
          <a:xfrm>
            <a:off x="609600" y="44624"/>
            <a:ext cx="10972800" cy="825440"/>
          </a:xfrm>
        </p:spPr>
        <p:txBody>
          <a:bodyPr>
            <a:noAutofit/>
          </a:bodyPr>
          <a:lstStyle/>
          <a:p>
            <a:r>
              <a:rPr lang="fr-FR" dirty="0"/>
              <a:t>Cliquez pour modifier le titre</a:t>
            </a: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24924144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3A10D-7D5E-4932-A76F-CD1632FD3D9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itre 1"/>
          <p:cNvSpPr>
            <a:spLocks noGrp="1"/>
          </p:cNvSpPr>
          <p:nvPr>
            <p:ph type="title" hasCustomPrompt="1"/>
          </p:nvPr>
        </p:nvSpPr>
        <p:spPr>
          <a:xfrm>
            <a:off x="609600" y="44624"/>
            <a:ext cx="10972800" cy="825440"/>
          </a:xfrm>
        </p:spPr>
        <p:txBody>
          <a:bodyPr>
            <a:noAutofit/>
          </a:bodyPr>
          <a:lstStyle/>
          <a:p>
            <a:r>
              <a:rPr lang="fr-FR" dirty="0"/>
              <a:t>Cliquez pour modifier le titre</a:t>
            </a: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8524527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3A10D-7D5E-4932-A76F-CD1632FD3D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1244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1" y="500042"/>
            <a:ext cx="4011084" cy="935058"/>
          </a:xfrm>
        </p:spPr>
        <p:txBody>
          <a:bodyPr anchor="b">
            <a:noAutofit/>
          </a:bodyPr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fr-CH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6733" y="500043"/>
            <a:ext cx="6815667" cy="5461805"/>
          </a:xfrm>
        </p:spPr>
        <p:txBody>
          <a:bodyPr>
            <a:noAutofit/>
          </a:bodyPr>
          <a:lstStyle>
            <a:lvl1pPr>
              <a:defRPr sz="2800" b="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526746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3A10D-7D5E-4932-A76F-CD1632FD3D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288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609600" y="44624"/>
            <a:ext cx="10972800" cy="825440"/>
          </a:xfrm>
        </p:spPr>
        <p:txBody>
          <a:bodyPr>
            <a:noAutofit/>
          </a:bodyPr>
          <a:lstStyle>
            <a:lvl1pPr>
              <a:defRPr sz="2400">
                <a:solidFill>
                  <a:srgbClr val="C00000"/>
                </a:solidFill>
              </a:defRPr>
            </a:lvl1pPr>
          </a:lstStyle>
          <a:p>
            <a:r>
              <a:rPr lang="fr-FR" dirty="0"/>
              <a:t>Cliquez pour modifier le titre</a:t>
            </a:r>
            <a:endParaRPr lang="fr-CH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09600" y="1052739"/>
            <a:ext cx="10972800" cy="4915367"/>
          </a:xfrm>
        </p:spPr>
        <p:txBody>
          <a:bodyPr>
            <a:noAutofit/>
          </a:bodyPr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3A10D-7D5E-4932-A76F-CD1632FD3D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6892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>
            <a:noAutofit/>
          </a:bodyPr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fr-CH" dirty="0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fr-CH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54446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3A10D-7D5E-4932-A76F-CD1632FD3D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4483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1052737"/>
            <a:ext cx="10972800" cy="4915367"/>
          </a:xfrm>
        </p:spPr>
        <p:txBody>
          <a:bodyPr vert="eaVert">
            <a:no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3A10D-7D5E-4932-A76F-CD1632FD3D9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re 1"/>
          <p:cNvSpPr>
            <a:spLocks noGrp="1"/>
          </p:cNvSpPr>
          <p:nvPr>
            <p:ph type="title" hasCustomPrompt="1"/>
          </p:nvPr>
        </p:nvSpPr>
        <p:spPr>
          <a:xfrm>
            <a:off x="609600" y="44624"/>
            <a:ext cx="10972800" cy="825440"/>
          </a:xfrm>
        </p:spPr>
        <p:txBody>
          <a:bodyPr>
            <a:noAutofit/>
          </a:bodyPr>
          <a:lstStyle/>
          <a:p>
            <a:r>
              <a:rPr lang="fr-FR" dirty="0"/>
              <a:t>Cliquez pour modifier le titre</a:t>
            </a: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29568199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 hasCustomPrompt="1"/>
          </p:nvPr>
        </p:nvSpPr>
        <p:spPr>
          <a:xfrm>
            <a:off x="10402688" y="500043"/>
            <a:ext cx="1453952" cy="5626121"/>
          </a:xfrm>
        </p:spPr>
        <p:txBody>
          <a:bodyPr vert="eaVert">
            <a:noAutofit/>
          </a:bodyPr>
          <a:lstStyle>
            <a:lvl1pPr>
              <a:defRPr sz="3600"/>
            </a:lvl1pPr>
          </a:lstStyle>
          <a:p>
            <a:r>
              <a:rPr lang="fr-FR" dirty="0"/>
              <a:t>Cliquez pour modifier le titre</a:t>
            </a:r>
            <a:endParaRPr lang="fr-CH" dirty="0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500043"/>
            <a:ext cx="9518848" cy="5626121"/>
          </a:xfrm>
        </p:spPr>
        <p:txBody>
          <a:bodyPr vert="eaVert">
            <a:no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3A10D-7D5E-4932-A76F-CD1632FD3D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9729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>
            <a:noAutofit/>
          </a:bodyPr>
          <a:lstStyle>
            <a:lvl1pPr algn="l">
              <a:defRPr sz="2700" b="1" cap="none" baseline="0"/>
            </a:lvl1pPr>
          </a:lstStyle>
          <a:p>
            <a:r>
              <a:rPr lang="fr-FR"/>
              <a:t>Cliquez pour modifier le style du titre</a:t>
            </a:r>
            <a:endParaRPr lang="fr-CH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t">
            <a:noAutofit/>
          </a:bodyPr>
          <a:lstStyle>
            <a:lvl1pPr marL="0" indent="0"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3A10D-7D5E-4932-A76F-CD1632FD3D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0790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09600" y="1052736"/>
            <a:ext cx="5384800" cy="4915366"/>
          </a:xfrm>
        </p:spPr>
        <p:txBody>
          <a:bodyPr>
            <a:noAutofit/>
          </a:bodyPr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200"/>
            </a:lvl4pPr>
            <a:lvl5pPr>
              <a:defRPr sz="9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97600" y="1052739"/>
            <a:ext cx="5384800" cy="4915367"/>
          </a:xfrm>
        </p:spPr>
        <p:txBody>
          <a:bodyPr>
            <a:noAutofit/>
          </a:bodyPr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200"/>
            </a:lvl4pPr>
            <a:lvl5pPr>
              <a:defRPr sz="9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3A10D-7D5E-4932-A76F-CD1632FD3D9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re 1"/>
          <p:cNvSpPr>
            <a:spLocks noGrp="1"/>
          </p:cNvSpPr>
          <p:nvPr>
            <p:ph type="title" hasCustomPrompt="1"/>
          </p:nvPr>
        </p:nvSpPr>
        <p:spPr>
          <a:xfrm>
            <a:off x="609600" y="44624"/>
            <a:ext cx="10972800" cy="825440"/>
          </a:xfrm>
        </p:spPr>
        <p:txBody>
          <a:bodyPr>
            <a:noAutofit/>
          </a:bodyPr>
          <a:lstStyle/>
          <a:p>
            <a:r>
              <a:rPr lang="fr-FR" dirty="0"/>
              <a:t>Cliquez pour modifier le titre</a:t>
            </a: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9047631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052736"/>
            <a:ext cx="5386917" cy="639762"/>
          </a:xfrm>
        </p:spPr>
        <p:txBody>
          <a:bodyPr anchor="b">
            <a:noAutofit/>
          </a:bodyPr>
          <a:lstStyle>
            <a:lvl1pPr marL="0" indent="0">
              <a:buNone/>
              <a:defRPr sz="15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600" y="1700809"/>
            <a:ext cx="5386917" cy="4273550"/>
          </a:xfrm>
        </p:spPr>
        <p:txBody>
          <a:bodyPr>
            <a:noAutofit/>
          </a:bodyPr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200"/>
            </a:lvl4pPr>
            <a:lvl5pPr>
              <a:defRPr sz="9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3369" y="1052736"/>
            <a:ext cx="5389033" cy="639762"/>
          </a:xfrm>
        </p:spPr>
        <p:txBody>
          <a:bodyPr anchor="b">
            <a:noAutofit/>
          </a:bodyPr>
          <a:lstStyle>
            <a:lvl1pPr marL="0" indent="0">
              <a:buNone/>
              <a:defRPr sz="15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3369" y="1700809"/>
            <a:ext cx="5389033" cy="4273550"/>
          </a:xfrm>
        </p:spPr>
        <p:txBody>
          <a:bodyPr>
            <a:noAutofit/>
          </a:bodyPr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200"/>
            </a:lvl4pPr>
            <a:lvl5pPr>
              <a:defRPr sz="9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3A10D-7D5E-4932-A76F-CD1632FD3D9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re 1"/>
          <p:cNvSpPr>
            <a:spLocks noGrp="1"/>
          </p:cNvSpPr>
          <p:nvPr>
            <p:ph type="title" hasCustomPrompt="1"/>
          </p:nvPr>
        </p:nvSpPr>
        <p:spPr>
          <a:xfrm>
            <a:off x="609600" y="44624"/>
            <a:ext cx="10972800" cy="825440"/>
          </a:xfrm>
        </p:spPr>
        <p:txBody>
          <a:bodyPr>
            <a:noAutofit/>
          </a:bodyPr>
          <a:lstStyle/>
          <a:p>
            <a:r>
              <a:rPr lang="fr-FR" dirty="0"/>
              <a:t>Cliquez pour modifier le titre</a:t>
            </a: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1133094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3A10D-7D5E-4932-A76F-CD1632FD3D9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itre 1"/>
          <p:cNvSpPr>
            <a:spLocks noGrp="1"/>
          </p:cNvSpPr>
          <p:nvPr>
            <p:ph type="title" hasCustomPrompt="1"/>
          </p:nvPr>
        </p:nvSpPr>
        <p:spPr>
          <a:xfrm>
            <a:off x="609600" y="44624"/>
            <a:ext cx="10972800" cy="825440"/>
          </a:xfrm>
        </p:spPr>
        <p:txBody>
          <a:bodyPr>
            <a:noAutofit/>
          </a:bodyPr>
          <a:lstStyle/>
          <a:p>
            <a:r>
              <a:rPr lang="fr-FR" dirty="0"/>
              <a:t>Cliquez pour modifier le titre</a:t>
            </a: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16309114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3A10D-7D5E-4932-A76F-CD1632FD3D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167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2" y="500042"/>
            <a:ext cx="4011084" cy="935058"/>
          </a:xfrm>
        </p:spPr>
        <p:txBody>
          <a:bodyPr anchor="b">
            <a:noAutofit/>
          </a:bodyPr>
          <a:lstStyle>
            <a:lvl1pPr algn="l">
              <a:defRPr sz="1500" b="1"/>
            </a:lvl1pPr>
          </a:lstStyle>
          <a:p>
            <a:r>
              <a:rPr lang="fr-FR"/>
              <a:t>Cliquez pour modifier le style du titre</a:t>
            </a:r>
            <a:endParaRPr lang="fr-CH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6733" y="500045"/>
            <a:ext cx="6815667" cy="5461805"/>
          </a:xfrm>
        </p:spPr>
        <p:txBody>
          <a:bodyPr>
            <a:noAutofit/>
          </a:bodyPr>
          <a:lstStyle>
            <a:lvl1pPr>
              <a:defRPr sz="2100" b="0"/>
            </a:lvl1pPr>
            <a:lvl2pPr>
              <a:defRPr sz="1800"/>
            </a:lvl2pPr>
            <a:lvl3pPr>
              <a:defRPr sz="1500"/>
            </a:lvl3pPr>
            <a:lvl4pPr>
              <a:defRPr sz="1200"/>
            </a:lvl4pPr>
            <a:lvl5pPr>
              <a:defRPr sz="9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2" y="1435101"/>
            <a:ext cx="4011084" cy="4526746"/>
          </a:xfrm>
        </p:spPr>
        <p:txBody>
          <a:bodyPr>
            <a:no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3A10D-7D5E-4932-A76F-CD1632FD3D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558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>
            <a:noAutofit/>
          </a:bodyPr>
          <a:lstStyle>
            <a:lvl1pPr algn="l">
              <a:defRPr sz="1500" b="1"/>
            </a:lvl1pPr>
          </a:lstStyle>
          <a:p>
            <a:r>
              <a:rPr lang="fr-FR"/>
              <a:t>Cliquez pour modifier le style du titre</a:t>
            </a:r>
            <a:endParaRPr lang="fr-CH" dirty="0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>
            <a:noAutofit/>
          </a:bodyPr>
          <a:lstStyle>
            <a:lvl1pPr marL="0" indent="0">
              <a:buNone/>
              <a:defRPr sz="2100" b="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Cliquez sur l'icône pour ajouter une image</a:t>
            </a:r>
            <a:endParaRPr lang="fr-CH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544461"/>
          </a:xfrm>
        </p:spPr>
        <p:txBody>
          <a:bodyPr>
            <a:no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3A10D-7D5E-4932-A76F-CD1632FD3D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22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13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9600" y="443320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Cliquez pour modifier le style du titre</a:t>
            </a:r>
            <a:endParaRPr lang="fr-CH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635713"/>
            <a:ext cx="10972800" cy="43323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H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1038361" y="6238174"/>
            <a:ext cx="666755" cy="2857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rgbClr val="6B6C6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04A3A10D-7D5E-4932-A76F-CD1632FD3D9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924795" y="6076678"/>
            <a:ext cx="50800" cy="406400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564444" y="6082678"/>
            <a:ext cx="1191725" cy="378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519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685800" rtl="0" eaLnBrk="1" latinLnBrk="0" hangingPunct="1">
        <a:spcBef>
          <a:spcPct val="0"/>
        </a:spcBef>
        <a:buNone/>
        <a:defRPr sz="27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9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13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9600" y="443320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Cliquez pour modifier le style du titre</a:t>
            </a:r>
            <a:endParaRPr lang="fr-CH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635713"/>
            <a:ext cx="10972800" cy="43323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H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1038360" y="6238174"/>
            <a:ext cx="666755" cy="2857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6B6C6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04A3A10D-7D5E-4932-A76F-CD1632FD3D9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924795" y="6076678"/>
            <a:ext cx="50800" cy="406400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564443" y="6082678"/>
            <a:ext cx="1191725" cy="378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463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Additional</a:t>
            </a:r>
            <a:r>
              <a:rPr lang="fr-CH" dirty="0" smtClean="0"/>
              <a:t> file 2: </a:t>
            </a:r>
            <a:r>
              <a:rPr lang="fr-CH" dirty="0" err="1" smtClean="0"/>
              <a:t>Example</a:t>
            </a:r>
            <a:r>
              <a:rPr lang="fr-CH" dirty="0" smtClean="0"/>
              <a:t> </a:t>
            </a:r>
            <a:r>
              <a:rPr lang="fr-CH" dirty="0" smtClean="0"/>
              <a:t>of consensus and </a:t>
            </a:r>
            <a:r>
              <a:rPr lang="fr-CH" dirty="0" err="1" smtClean="0"/>
              <a:t>implementation</a:t>
            </a:r>
            <a:r>
              <a:rPr lang="fr-CH" dirty="0" smtClean="0"/>
              <a:t> </a:t>
            </a:r>
            <a:r>
              <a:rPr lang="fr-CH" dirty="0" err="1" smtClean="0"/>
              <a:t>strategy</a:t>
            </a:r>
            <a:endParaRPr lang="fr-CH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Effects of an interprofessional Quality Circle-Deprescribing Module (QC-DeMo) in Swiss nursing homes: a randomized controlled trial.</a:t>
            </a: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14014329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99246" y="334098"/>
            <a:ext cx="10339114" cy="597001"/>
          </a:xfrm>
        </p:spPr>
        <p:txBody>
          <a:bodyPr/>
          <a:lstStyle/>
          <a:p>
            <a:r>
              <a:rPr lang="en-GB" dirty="0" smtClean="0"/>
              <a:t>PPI : Consensus approved by QC participants</a:t>
            </a:r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A3A10D-7D5E-4932-A76F-CD1632FD3D96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6B6C6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6B6C6E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1519926"/>
              </p:ext>
            </p:extLst>
          </p:nvPr>
        </p:nvGraphicFramePr>
        <p:xfrm>
          <a:off x="526392" y="1180102"/>
          <a:ext cx="11020151" cy="4376007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5162180">
                  <a:extLst>
                    <a:ext uri="{9D8B030D-6E8A-4147-A177-3AD203B41FA5}">
                      <a16:colId xmlns="" xmlns:a16="http://schemas.microsoft.com/office/drawing/2014/main" val="3584350334"/>
                    </a:ext>
                  </a:extLst>
                </a:gridCol>
                <a:gridCol w="1934222">
                  <a:extLst>
                    <a:ext uri="{9D8B030D-6E8A-4147-A177-3AD203B41FA5}">
                      <a16:colId xmlns="" xmlns:a16="http://schemas.microsoft.com/office/drawing/2014/main" val="3396048298"/>
                    </a:ext>
                  </a:extLst>
                </a:gridCol>
                <a:gridCol w="3923749">
                  <a:extLst>
                    <a:ext uri="{9D8B030D-6E8A-4147-A177-3AD203B41FA5}">
                      <a16:colId xmlns="" xmlns:a16="http://schemas.microsoft.com/office/drawing/2014/main" val="4232399629"/>
                    </a:ext>
                  </a:extLst>
                </a:gridCol>
              </a:tblGrid>
              <a:tr h="346999">
                <a:tc>
                  <a:txBody>
                    <a:bodyPr/>
                    <a:lstStyle/>
                    <a:p>
                      <a:r>
                        <a:rPr lang="en-GB" noProof="0" dirty="0" smtClean="0"/>
                        <a:t>What is to be done ?</a:t>
                      </a:r>
                      <a:endParaRPr lang="en-GB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noProof="0" dirty="0" smtClean="0"/>
                        <a:t>By whom ?</a:t>
                      </a:r>
                      <a:endParaRPr lang="en-GB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noProof="0" dirty="0" smtClean="0"/>
                        <a:t>When &amp; how ?</a:t>
                      </a:r>
                      <a:endParaRPr lang="en-GB" noProof="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580252441"/>
                  </a:ext>
                </a:extLst>
              </a:tr>
              <a:tr h="971860">
                <a:tc>
                  <a:txBody>
                    <a:bodyPr/>
                    <a:lstStyle/>
                    <a:p>
                      <a:r>
                        <a:rPr lang="en-GB" noProof="0" dirty="0" smtClean="0"/>
                        <a:t>Identify patient receiving a PPI, incl. dose, and gather indication or drug justifying their use</a:t>
                      </a:r>
                      <a:endParaRPr lang="en-GB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noProof="0" dirty="0" smtClean="0"/>
                        <a:t>Pharmacist</a:t>
                      </a:r>
                      <a:endParaRPr lang="en-GB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baseline="0" noProof="0" dirty="0" smtClean="0"/>
                        <a:t>Immediately after the QC session</a:t>
                      </a:r>
                      <a:endParaRPr lang="en-GB" baseline="0" noProof="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19009628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baseline="0" noProof="0" dirty="0" smtClean="0"/>
                        <a:t>Give order to reduce the or increase administration interval (every other day) if minimum reached, in eligible patients</a:t>
                      </a:r>
                    </a:p>
                    <a:p>
                      <a:endParaRPr lang="en-GB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noProof="0" dirty="0" smtClean="0"/>
                        <a:t>Physician</a:t>
                      </a:r>
                      <a:endParaRPr lang="en-GB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baseline="0" noProof="0" dirty="0" smtClean="0"/>
                        <a:t>On the next medical visit</a:t>
                      </a:r>
                      <a:endParaRPr lang="en-GB" baseline="0" noProof="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4044934666"/>
                  </a:ext>
                </a:extLst>
              </a:tr>
              <a:tr h="935267">
                <a:tc>
                  <a:txBody>
                    <a:bodyPr/>
                    <a:lstStyle/>
                    <a:p>
                      <a:r>
                        <a:rPr lang="en-GB" noProof="0" dirty="0" smtClean="0"/>
                        <a:t>Inform pharmacist</a:t>
                      </a:r>
                      <a:r>
                        <a:rPr lang="en-GB" baseline="0" noProof="0" dirty="0" smtClean="0"/>
                        <a:t> of treatment modification</a:t>
                      </a:r>
                      <a:endParaRPr lang="en-GB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noProof="0" dirty="0" smtClean="0"/>
                        <a:t>Head nurse</a:t>
                      </a:r>
                      <a:br>
                        <a:rPr lang="en-GB" noProof="0" dirty="0" smtClean="0"/>
                      </a:br>
                      <a:r>
                        <a:rPr lang="en-GB" noProof="0" dirty="0" smtClean="0"/>
                        <a:t>Unit nurse</a:t>
                      </a:r>
                    </a:p>
                    <a:p>
                      <a:endParaRPr lang="en-GB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noProof="0" dirty="0" smtClean="0"/>
                        <a:t>At every treatment</a:t>
                      </a:r>
                      <a:r>
                        <a:rPr lang="en-GB" baseline="0" noProof="0" dirty="0" smtClean="0"/>
                        <a:t> modification</a:t>
                      </a:r>
                      <a:endParaRPr lang="en-GB" noProof="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754657148"/>
                  </a:ext>
                </a:extLst>
              </a:tr>
              <a:tr h="735447">
                <a:tc>
                  <a:txBody>
                    <a:bodyPr/>
                    <a:lstStyle/>
                    <a:p>
                      <a:r>
                        <a:rPr lang="en-GB" noProof="0" dirty="0" smtClean="0"/>
                        <a:t>Monitor symptoms</a:t>
                      </a:r>
                      <a:endParaRPr lang="en-GB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noProof="0" dirty="0" smtClean="0"/>
                        <a:t>Head nurse</a:t>
                      </a:r>
                    </a:p>
                    <a:p>
                      <a:r>
                        <a:rPr lang="en-GB" noProof="0" dirty="0" smtClean="0"/>
                        <a:t>Unit nurse</a:t>
                      </a:r>
                      <a:endParaRPr lang="en-GB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noProof="0" dirty="0" smtClean="0"/>
                        <a:t>At</a:t>
                      </a:r>
                      <a:r>
                        <a:rPr lang="en-GB" baseline="0" noProof="0" dirty="0" smtClean="0"/>
                        <a:t> 2 and 4 weeks after treatment modification; if necessary, propose antacid drug.</a:t>
                      </a:r>
                      <a:endParaRPr lang="en-GB" noProof="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664641079"/>
                  </a:ext>
                </a:extLst>
              </a:tr>
            </a:tbl>
          </a:graphicData>
        </a:graphic>
      </p:graphicFrame>
      <p:sp>
        <p:nvSpPr>
          <p:cNvPr id="6" name="Espace réservé du contenu 2"/>
          <p:cNvSpPr>
            <a:spLocks noGrp="1"/>
          </p:cNvSpPr>
          <p:nvPr>
            <p:ph idx="1"/>
          </p:nvPr>
        </p:nvSpPr>
        <p:spPr>
          <a:xfrm>
            <a:off x="2022376" y="4124204"/>
            <a:ext cx="8229600" cy="226673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fr-CH" sz="2400" dirty="0"/>
          </a:p>
          <a:p>
            <a:endParaRPr lang="fr-CH" sz="2400" dirty="0"/>
          </a:p>
          <a:p>
            <a:endParaRPr lang="fr-CH" sz="2400" dirty="0"/>
          </a:p>
        </p:txBody>
      </p:sp>
    </p:spTree>
    <p:extLst>
      <p:ext uri="{BB962C8B-B14F-4D97-AF65-F5344CB8AC3E}">
        <p14:creationId xmlns:p14="http://schemas.microsoft.com/office/powerpoint/2010/main" val="25144174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H" dirty="0" smtClean="0"/>
              <a:t>PPI: </a:t>
            </a:r>
            <a:r>
              <a:rPr lang="fr-CH" dirty="0" err="1" smtClean="0"/>
              <a:t>implementation</a:t>
            </a:r>
            <a:r>
              <a:rPr lang="fr-CH" dirty="0" smtClean="0"/>
              <a:t> </a:t>
            </a:r>
            <a:r>
              <a:rPr lang="fr-CH" dirty="0" err="1" smtClean="0"/>
              <a:t>strategy</a:t>
            </a:r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A3A10D-7D5E-4932-A76F-CD1632FD3D96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6B6C6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6B6C6E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753035" y="1124744"/>
            <a:ext cx="10148047" cy="41724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Identify patients receiving PPI, incl. dose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Gather diagnostic and</a:t>
            </a:r>
            <a:r>
              <a:rPr kumimoji="0" lang="en-GB" sz="2400" b="0" i="0" u="none" strike="noStrike" kern="1200" cap="none" spc="0" normalizeH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drugs justifying the use of PPIs in these patients</a:t>
            </a:r>
            <a:endParaRPr kumimoji="0" lang="en-GB" sz="2400" b="0" i="0" u="none" strike="noStrike" kern="1200" cap="none" spc="0" normalizeH="0" baseline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Reduce PPI dose if risk-benefit</a:t>
            </a:r>
            <a:r>
              <a:rPr kumimoji="0" lang="en-GB" sz="2400" b="0" i="0" u="none" strike="noStrike" kern="1200" cap="none" spc="0" normalizeH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balance is unfavourable, watching for the apparition of rebound symptoms. Id necessary, propose relief with antacid drug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GB" sz="2400" baseline="0" dirty="0" smtClean="0">
                <a:solidFill>
                  <a:prstClr val="black"/>
                </a:solidFill>
              </a:rPr>
              <a:t>On</a:t>
            </a:r>
            <a:r>
              <a:rPr lang="en-GB" sz="2400" dirty="0" smtClean="0">
                <a:solidFill>
                  <a:prstClr val="black"/>
                </a:solidFill>
              </a:rPr>
              <a:t> the entry in the NH of every patient, review PPI prescription</a:t>
            </a:r>
            <a:endParaRPr kumimoji="0" lang="en-GB" sz="2400" b="0" i="0" u="none" strike="noStrike" kern="1200" cap="none" spc="0" normalizeH="0" baseline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4377328"/>
      </p:ext>
    </p:extLst>
  </p:cSld>
  <p:clrMapOvr>
    <a:masterClrMapping/>
  </p:clrMapOvr>
</p:sld>
</file>

<file path=ppt/theme/theme1.xml><?xml version="1.0" encoding="utf-8"?>
<a:theme xmlns:a="http://schemas.openxmlformats.org/drawingml/2006/main" name="PMU-28">
  <a:themeElements>
    <a:clrScheme name="Capitaux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PMU-28">
  <a:themeElements>
    <a:clrScheme name="Capitaux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202</Words>
  <Application>Microsoft Office PowerPoint</Application>
  <PresentationFormat>Custom</PresentationFormat>
  <Paragraphs>30</Paragraphs>
  <Slides>3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PMU-28</vt:lpstr>
      <vt:lpstr>1_PMU-28</vt:lpstr>
      <vt:lpstr>Additional file 2: Example of consensus and implementation strategy</vt:lpstr>
      <vt:lpstr>PPI : Consensus approved by QC participants</vt:lpstr>
      <vt:lpstr>PPI: implementation strategy</vt:lpstr>
    </vt:vector>
  </TitlesOfParts>
  <Company>CHUV | Centre hospitalier universitaire vaudois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PPI : Consensus approved by CQ participants</dc:title>
  <dc:creator>Cateau Damien</dc:creator>
  <cp:lastModifiedBy>S3G_Reference_Citation_Sequence</cp:lastModifiedBy>
  <cp:revision>5</cp:revision>
  <dcterms:created xsi:type="dcterms:W3CDTF">2021-04-13T05:30:11Z</dcterms:created>
  <dcterms:modified xsi:type="dcterms:W3CDTF">2021-04-16T05:16:12Z</dcterms:modified>
</cp:coreProperties>
</file>