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8" r:id="rId3"/>
    <p:sldId id="270" r:id="rId4"/>
  </p:sldIdLst>
  <p:sldSz cx="6119813" cy="8640763"/>
  <p:notesSz cx="6858000" cy="9144000"/>
  <p:defaultTextStyle>
    <a:defPPr>
      <a:defRPr lang="ja-JP"/>
    </a:defPPr>
    <a:lvl1pPr marL="0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1pPr>
    <a:lvl2pPr marL="282870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2pPr>
    <a:lvl3pPr marL="565739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3pPr>
    <a:lvl4pPr marL="848609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4pPr>
    <a:lvl5pPr marL="1131479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5pPr>
    <a:lvl6pPr marL="1414348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6pPr>
    <a:lvl7pPr marL="1697218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7pPr>
    <a:lvl8pPr marL="1980087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8pPr>
    <a:lvl9pPr marL="2262957" algn="l" defTabSz="565739" rtl="0" eaLnBrk="1" latinLnBrk="0" hangingPunct="1">
      <a:defRPr kumimoji="1" sz="11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2" userDrawn="1">
          <p15:clr>
            <a:srgbClr val="A4A3A4"/>
          </p15:clr>
        </p15:guide>
        <p15:guide id="2" pos="1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79" autoAdjust="0"/>
    <p:restoredTop sz="94660"/>
  </p:normalViewPr>
  <p:slideViewPr>
    <p:cSldViewPr>
      <p:cViewPr varScale="1">
        <p:scale>
          <a:sx n="75" d="100"/>
          <a:sy n="75" d="100"/>
        </p:scale>
        <p:origin x="3180" y="294"/>
      </p:cViewPr>
      <p:guideLst>
        <p:guide orient="horz" pos="2722"/>
        <p:guide pos="19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taro Oniki" userId="c7365a58401445b7" providerId="LiveId" clId="{B08BB00A-9EAE-44A0-A60B-3C6922406983}"/>
    <pc:docChg chg="undo custSel modSld">
      <pc:chgData name="Kentaro Oniki" userId="c7365a58401445b7" providerId="LiveId" clId="{B08BB00A-9EAE-44A0-A60B-3C6922406983}" dt="2026-03-24T02:57:33.160" v="3140" actId="13926"/>
      <pc:docMkLst>
        <pc:docMk/>
      </pc:docMkLst>
      <pc:sldChg chg="addSp delSp modSp mod">
        <pc:chgData name="Kentaro Oniki" userId="c7365a58401445b7" providerId="LiveId" clId="{B08BB00A-9EAE-44A0-A60B-3C6922406983}" dt="2026-03-24T02:57:23.999" v="3138" actId="13926"/>
        <pc:sldMkLst>
          <pc:docMk/>
          <pc:sldMk cId="254690415" sldId="263"/>
        </pc:sldMkLst>
        <pc:spChg chg="mod">
          <ac:chgData name="Kentaro Oniki" userId="c7365a58401445b7" providerId="LiveId" clId="{B08BB00A-9EAE-44A0-A60B-3C6922406983}" dt="2026-03-16T05:23:25.442" v="1285" actId="14100"/>
          <ac:spMkLst>
            <pc:docMk/>
            <pc:sldMk cId="254690415" sldId="263"/>
            <ac:spMk id="3" creationId="{C9B23109-2FF5-7AEE-ED01-9654DD110636}"/>
          </ac:spMkLst>
        </pc:spChg>
        <pc:spChg chg="mod ord">
          <ac:chgData name="Kentaro Oniki" userId="c7365a58401445b7" providerId="LiveId" clId="{B08BB00A-9EAE-44A0-A60B-3C6922406983}" dt="2026-03-16T05:15:03.243" v="450" actId="1035"/>
          <ac:spMkLst>
            <pc:docMk/>
            <pc:sldMk cId="254690415" sldId="263"/>
            <ac:spMk id="4" creationId="{688AEB8D-59B2-BC0B-5E2F-60E68BF5478B}"/>
          </ac:spMkLst>
        </pc:spChg>
        <pc:spChg chg="mod">
          <ac:chgData name="Kentaro Oniki" userId="c7365a58401445b7" providerId="LiveId" clId="{B08BB00A-9EAE-44A0-A60B-3C6922406983}" dt="2026-03-22T05:05:51.946" v="3124" actId="20577"/>
          <ac:spMkLst>
            <pc:docMk/>
            <pc:sldMk cId="254690415" sldId="263"/>
            <ac:spMk id="6" creationId="{0520861C-DA8F-FB7F-6A23-777457B065E0}"/>
          </ac:spMkLst>
        </pc:spChg>
        <pc:spChg chg="mod">
          <ac:chgData name="Kentaro Oniki" userId="c7365a58401445b7" providerId="LiveId" clId="{B08BB00A-9EAE-44A0-A60B-3C6922406983}" dt="2026-03-16T05:23:02.718" v="1281" actId="14100"/>
          <ac:spMkLst>
            <pc:docMk/>
            <pc:sldMk cId="254690415" sldId="263"/>
            <ac:spMk id="9" creationId="{CD501DD0-4427-4908-92C9-7CA8ED4898CF}"/>
          </ac:spMkLst>
        </pc:spChg>
        <pc:spChg chg="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10" creationId="{98342CD2-BB73-80DC-ADAD-089DA57A8BEA}"/>
          </ac:spMkLst>
        </pc:spChg>
        <pc:spChg chg="mod">
          <ac:chgData name="Kentaro Oniki" userId="c7365a58401445b7" providerId="LiveId" clId="{B08BB00A-9EAE-44A0-A60B-3C6922406983}" dt="2026-03-24T02:57:23.999" v="3138" actId="13926"/>
          <ac:spMkLst>
            <pc:docMk/>
            <pc:sldMk cId="254690415" sldId="263"/>
            <ac:spMk id="15" creationId="{0D005A76-961D-092F-5AE5-BFC30E1D448E}"/>
          </ac:spMkLst>
        </pc:spChg>
        <pc:spChg chg="mod">
          <ac:chgData name="Kentaro Oniki" userId="c7365a58401445b7" providerId="LiveId" clId="{B08BB00A-9EAE-44A0-A60B-3C6922406983}" dt="2026-03-16T05:23:08.490" v="1283" actId="14100"/>
          <ac:spMkLst>
            <pc:docMk/>
            <pc:sldMk cId="254690415" sldId="263"/>
            <ac:spMk id="16" creationId="{4EC0783A-31AB-C951-AA50-6B9C03CAF7B3}"/>
          </ac:spMkLst>
        </pc:spChg>
        <pc:spChg chg="mod">
          <ac:chgData name="Kentaro Oniki" userId="c7365a58401445b7" providerId="LiveId" clId="{B08BB00A-9EAE-44A0-A60B-3C6922406983}" dt="2026-03-16T05:15:03.243" v="450" actId="1035"/>
          <ac:spMkLst>
            <pc:docMk/>
            <pc:sldMk cId="254690415" sldId="263"/>
            <ac:spMk id="19" creationId="{3E59B386-8362-1F04-193E-FE47F3F4F634}"/>
          </ac:spMkLst>
        </pc:spChg>
        <pc:spChg chg="add del mod">
          <ac:chgData name="Kentaro Oniki" userId="c7365a58401445b7" providerId="LiveId" clId="{B08BB00A-9EAE-44A0-A60B-3C6922406983}" dt="2026-03-16T05:22:00.403" v="1147" actId="21"/>
          <ac:spMkLst>
            <pc:docMk/>
            <pc:sldMk cId="254690415" sldId="263"/>
            <ac:spMk id="21" creationId="{B079BD76-08DF-7C15-7953-91F67C3AD9E2}"/>
          </ac:spMkLst>
        </pc:spChg>
        <pc:spChg chg="add mod">
          <ac:chgData name="Kentaro Oniki" userId="c7365a58401445b7" providerId="LiveId" clId="{B08BB00A-9EAE-44A0-A60B-3C6922406983}" dt="2026-03-16T05:15:03.243" v="450" actId="1035"/>
          <ac:spMkLst>
            <pc:docMk/>
            <pc:sldMk cId="254690415" sldId="263"/>
            <ac:spMk id="22" creationId="{3C4D2782-341B-A58A-3C45-432BBF3F9317}"/>
          </ac:spMkLst>
        </pc:spChg>
        <pc:spChg chg="add mod">
          <ac:chgData name="Kentaro Oniki" userId="c7365a58401445b7" providerId="LiveId" clId="{B08BB00A-9EAE-44A0-A60B-3C6922406983}" dt="2026-03-16T05:15:03.243" v="450" actId="1035"/>
          <ac:spMkLst>
            <pc:docMk/>
            <pc:sldMk cId="254690415" sldId="263"/>
            <ac:spMk id="24" creationId="{5FC9102D-F1DF-AA71-2932-39FA862197AB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1" creationId="{9B06A7F0-0321-E1D2-E086-1F309425B3AD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2" creationId="{4F83485B-D7ED-2D41-27D0-56E370A03DC8}"/>
          </ac:spMkLst>
        </pc:spChg>
        <pc:spChg chg="add mod">
          <ac:chgData name="Kentaro Oniki" userId="c7365a58401445b7" providerId="LiveId" clId="{B08BB00A-9EAE-44A0-A60B-3C6922406983}" dt="2026-03-16T05:17:37.533" v="884" actId="554"/>
          <ac:spMkLst>
            <pc:docMk/>
            <pc:sldMk cId="254690415" sldId="263"/>
            <ac:spMk id="35" creationId="{75A69E78-AAC2-86BB-310C-AD4E4741F70A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6" creationId="{771EBA2A-AFE4-FC06-9421-A3DFCB2721FB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7" creationId="{8A9181F2-FD6C-8420-5636-7586EF7C0A4B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8" creationId="{866ECEE0-4AB9-7050-B00A-097C075CCAFD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39" creationId="{91CB38DD-C11B-7579-92B4-5F6108A1EDF0}"/>
          </ac:spMkLst>
        </pc:spChg>
        <pc:spChg chg="add mod">
          <ac:chgData name="Kentaro Oniki" userId="c7365a58401445b7" providerId="LiveId" clId="{B08BB00A-9EAE-44A0-A60B-3C6922406983}" dt="2026-03-16T05:19:43.360" v="1141" actId="1036"/>
          <ac:spMkLst>
            <pc:docMk/>
            <pc:sldMk cId="254690415" sldId="263"/>
            <ac:spMk id="40" creationId="{25ECF490-4406-3802-CEBF-28A664F0D350}"/>
          </ac:spMkLst>
        </pc:spChg>
        <pc:spChg chg="add mod">
          <ac:chgData name="Kentaro Oniki" userId="c7365a58401445b7" providerId="LiveId" clId="{B08BB00A-9EAE-44A0-A60B-3C6922406983}" dt="2026-03-16T05:18:35.190" v="1046" actId="554"/>
          <ac:spMkLst>
            <pc:docMk/>
            <pc:sldMk cId="254690415" sldId="263"/>
            <ac:spMk id="41" creationId="{6ECA3697-55C5-EACA-1B28-18A62CDC8A5A}"/>
          </ac:spMkLst>
        </pc:spChg>
        <pc:spChg chg="add mod">
          <ac:chgData name="Kentaro Oniki" userId="c7365a58401445b7" providerId="LiveId" clId="{B08BB00A-9EAE-44A0-A60B-3C6922406983}" dt="2026-03-16T05:18:35.190" v="1046" actId="554"/>
          <ac:spMkLst>
            <pc:docMk/>
            <pc:sldMk cId="254690415" sldId="263"/>
            <ac:spMk id="42" creationId="{39BCCAF2-F092-8A38-2F23-9B6EB84C4192}"/>
          </ac:spMkLst>
        </pc:spChg>
        <pc:spChg chg="add mod">
          <ac:chgData name="Kentaro Oniki" userId="c7365a58401445b7" providerId="LiveId" clId="{B08BB00A-9EAE-44A0-A60B-3C6922406983}" dt="2026-03-16T05:18:35.190" v="1046" actId="554"/>
          <ac:spMkLst>
            <pc:docMk/>
            <pc:sldMk cId="254690415" sldId="263"/>
            <ac:spMk id="43" creationId="{9397DBB0-7EE2-3427-933E-47034E06038B}"/>
          </ac:spMkLst>
        </pc:spChg>
        <pc:spChg chg="add mod">
          <ac:chgData name="Kentaro Oniki" userId="c7365a58401445b7" providerId="LiveId" clId="{B08BB00A-9EAE-44A0-A60B-3C6922406983}" dt="2026-03-16T05:18:38.750" v="1049" actId="1038"/>
          <ac:spMkLst>
            <pc:docMk/>
            <pc:sldMk cId="254690415" sldId="263"/>
            <ac:spMk id="44" creationId="{C8A80CD0-F149-6E52-E443-59B4D2532296}"/>
          </ac:spMkLst>
        </pc:spChg>
        <pc:spChg chg="add mod">
          <ac:chgData name="Kentaro Oniki" userId="c7365a58401445b7" providerId="LiveId" clId="{B08BB00A-9EAE-44A0-A60B-3C6922406983}" dt="2026-03-16T05:19:07.393" v="1055" actId="1037"/>
          <ac:spMkLst>
            <pc:docMk/>
            <pc:sldMk cId="254690415" sldId="263"/>
            <ac:spMk id="46" creationId="{6C445433-1C22-19E3-6C8D-FBC70A305FB5}"/>
          </ac:spMkLst>
        </pc:spChg>
        <pc:spChg chg="add mod">
          <ac:chgData name="Kentaro Oniki" userId="c7365a58401445b7" providerId="LiveId" clId="{B08BB00A-9EAE-44A0-A60B-3C6922406983}" dt="2026-03-16T05:19:16.726" v="1135" actId="1036"/>
          <ac:spMkLst>
            <pc:docMk/>
            <pc:sldMk cId="254690415" sldId="263"/>
            <ac:spMk id="48" creationId="{6C7987AF-47B7-44F5-F602-31B11D47C694}"/>
          </ac:spMkLst>
        </pc:spChg>
        <pc:spChg chg="add mod">
          <ac:chgData name="Kentaro Oniki" userId="c7365a58401445b7" providerId="LiveId" clId="{B08BB00A-9EAE-44A0-A60B-3C6922406983}" dt="2026-03-16T05:22:16.869" v="1165" actId="20577"/>
          <ac:spMkLst>
            <pc:docMk/>
            <pc:sldMk cId="254690415" sldId="263"/>
            <ac:spMk id="49" creationId="{E24BF60E-AE57-A4BD-CA27-7B011E0B05A4}"/>
          </ac:spMkLst>
        </pc:spChg>
        <pc:spChg chg="add mod">
          <ac:chgData name="Kentaro Oniki" userId="c7365a58401445b7" providerId="LiveId" clId="{B08BB00A-9EAE-44A0-A60B-3C6922406983}" dt="2026-03-16T05:22:39.185" v="1279" actId="20577"/>
          <ac:spMkLst>
            <pc:docMk/>
            <pc:sldMk cId="254690415" sldId="263"/>
            <ac:spMk id="50" creationId="{F1BD7C72-3938-609B-F7C3-F95D951DC5BA}"/>
          </ac:spMkLst>
        </pc:spChg>
        <pc:picChg chg="mod modCrop">
          <ac:chgData name="Kentaro Oniki" userId="c7365a58401445b7" providerId="LiveId" clId="{B08BB00A-9EAE-44A0-A60B-3C6922406983}" dt="2026-03-16T05:08:29.754" v="147" actId="14100"/>
          <ac:picMkLst>
            <pc:docMk/>
            <pc:sldMk cId="254690415" sldId="263"/>
            <ac:picMk id="20" creationId="{51384A01-C0AE-18CC-68AF-8BCA3F215185}"/>
          </ac:picMkLst>
        </pc:picChg>
        <pc:picChg chg="mod ord modCrop">
          <ac:chgData name="Kentaro Oniki" userId="c7365a58401445b7" providerId="LiveId" clId="{B08BB00A-9EAE-44A0-A60B-3C6922406983}" dt="2026-03-16T05:08:41.869" v="152" actId="408"/>
          <ac:picMkLst>
            <pc:docMk/>
            <pc:sldMk cId="254690415" sldId="263"/>
            <ac:picMk id="25" creationId="{8D9D52E1-0F3F-E3E4-4127-9D68B288AAA8}"/>
          </ac:picMkLst>
        </pc:picChg>
        <pc:picChg chg="mod ord modCrop">
          <ac:chgData name="Kentaro Oniki" userId="c7365a58401445b7" providerId="LiveId" clId="{B08BB00A-9EAE-44A0-A60B-3C6922406983}" dt="2026-03-16T05:08:34.175" v="151" actId="1037"/>
          <ac:picMkLst>
            <pc:docMk/>
            <pc:sldMk cId="254690415" sldId="263"/>
            <ac:picMk id="26" creationId="{85BF11DA-AFBF-D719-7F8B-F924686E41E5}"/>
          </ac:picMkLst>
        </pc:picChg>
        <pc:picChg chg="mod modCrop">
          <ac:chgData name="Kentaro Oniki" userId="c7365a58401445b7" providerId="LiveId" clId="{B08BB00A-9EAE-44A0-A60B-3C6922406983}" dt="2026-03-16T05:14:29.216" v="438" actId="1037"/>
          <ac:picMkLst>
            <pc:docMk/>
            <pc:sldMk cId="254690415" sldId="263"/>
            <ac:picMk id="33" creationId="{7D80831B-49FC-5D53-76D9-B92CBD8AE4AA}"/>
          </ac:picMkLst>
        </pc:picChg>
        <pc:picChg chg="mod modCrop">
          <ac:chgData name="Kentaro Oniki" userId="c7365a58401445b7" providerId="LiveId" clId="{B08BB00A-9EAE-44A0-A60B-3C6922406983}" dt="2026-03-16T05:14:24.717" v="437" actId="1037"/>
          <ac:picMkLst>
            <pc:docMk/>
            <pc:sldMk cId="254690415" sldId="263"/>
            <ac:picMk id="34" creationId="{FB2D4919-F65F-62A7-F6F4-0AEF0EF1A5BE}"/>
          </ac:picMkLst>
        </pc:picChg>
        <pc:cxnChg chg="add mod">
          <ac:chgData name="Kentaro Oniki" userId="c7365a58401445b7" providerId="LiveId" clId="{B08BB00A-9EAE-44A0-A60B-3C6922406983}" dt="2026-03-16T05:09:40.124" v="184" actId="13822"/>
          <ac:cxnSpMkLst>
            <pc:docMk/>
            <pc:sldMk cId="254690415" sldId="263"/>
            <ac:cxnSpMk id="28" creationId="{42E377C5-3BA7-45EA-B112-AB5AA945776E}"/>
          </ac:cxnSpMkLst>
        </pc:cxnChg>
        <pc:cxnChg chg="add mod">
          <ac:chgData name="Kentaro Oniki" userId="c7365a58401445b7" providerId="LiveId" clId="{B08BB00A-9EAE-44A0-A60B-3C6922406983}" dt="2026-03-16T05:09:47.102" v="188" actId="1038"/>
          <ac:cxnSpMkLst>
            <pc:docMk/>
            <pc:sldMk cId="254690415" sldId="263"/>
            <ac:cxnSpMk id="29" creationId="{D1C7C73C-E6F6-87A0-6A5E-B4A75F545F0F}"/>
          </ac:cxnSpMkLst>
        </pc:cxnChg>
        <pc:cxnChg chg="add mod">
          <ac:chgData name="Kentaro Oniki" userId="c7365a58401445b7" providerId="LiveId" clId="{B08BB00A-9EAE-44A0-A60B-3C6922406983}" dt="2026-03-16T05:09:53.564" v="193" actId="1037"/>
          <ac:cxnSpMkLst>
            <pc:docMk/>
            <pc:sldMk cId="254690415" sldId="263"/>
            <ac:cxnSpMk id="30" creationId="{35B60D6E-2CA1-FE75-1D8F-0B817C99F8FC}"/>
          </ac:cxnSpMkLst>
        </pc:cxnChg>
        <pc:cxnChg chg="add mod">
          <ac:chgData name="Kentaro Oniki" userId="c7365a58401445b7" providerId="LiveId" clId="{B08BB00A-9EAE-44A0-A60B-3C6922406983}" dt="2026-03-16T05:19:07.393" v="1055" actId="1037"/>
          <ac:cxnSpMkLst>
            <pc:docMk/>
            <pc:sldMk cId="254690415" sldId="263"/>
            <ac:cxnSpMk id="45" creationId="{6F49024E-3110-F8FB-5532-66A36995269B}"/>
          </ac:cxnSpMkLst>
        </pc:cxnChg>
        <pc:cxnChg chg="add mod">
          <ac:chgData name="Kentaro Oniki" userId="c7365a58401445b7" providerId="LiveId" clId="{B08BB00A-9EAE-44A0-A60B-3C6922406983}" dt="2026-03-16T05:19:16.726" v="1135" actId="1036"/>
          <ac:cxnSpMkLst>
            <pc:docMk/>
            <pc:sldMk cId="254690415" sldId="263"/>
            <ac:cxnSpMk id="47" creationId="{848A2958-2680-DAFC-7587-FD8A38EBE88E}"/>
          </ac:cxnSpMkLst>
        </pc:cxnChg>
      </pc:sldChg>
      <pc:sldChg chg="addSp delSp modSp mod">
        <pc:chgData name="Kentaro Oniki" userId="c7365a58401445b7" providerId="LiveId" clId="{B08BB00A-9EAE-44A0-A60B-3C6922406983}" dt="2026-03-24T02:57:33.160" v="3140" actId="13926"/>
        <pc:sldMkLst>
          <pc:docMk/>
          <pc:sldMk cId="476105550" sldId="268"/>
        </pc:sldMkLst>
        <pc:spChg chg="mod">
          <ac:chgData name="Kentaro Oniki" userId="c7365a58401445b7" providerId="LiveId" clId="{B08BB00A-9EAE-44A0-A60B-3C6922406983}" dt="2026-03-16T05:40:41.126" v="1448" actId="12788"/>
          <ac:spMkLst>
            <pc:docMk/>
            <pc:sldMk cId="476105550" sldId="268"/>
            <ac:spMk id="9" creationId="{710558FA-42AF-5723-2AB0-B2417EF4973C}"/>
          </ac:spMkLst>
        </pc:spChg>
        <pc:spChg chg="mod">
          <ac:chgData name="Kentaro Oniki" userId="c7365a58401445b7" providerId="LiveId" clId="{B08BB00A-9EAE-44A0-A60B-3C6922406983}" dt="2026-03-22T05:06:00.223" v="3125" actId="20577"/>
          <ac:spMkLst>
            <pc:docMk/>
            <pc:sldMk cId="476105550" sldId="268"/>
            <ac:spMk id="12" creationId="{FED05EEA-C5A8-7611-3B70-4701CABE0875}"/>
          </ac:spMkLst>
        </pc:spChg>
        <pc:spChg chg="mod">
          <ac:chgData name="Kentaro Oniki" userId="c7365a58401445b7" providerId="LiveId" clId="{B08BB00A-9EAE-44A0-A60B-3C6922406983}" dt="2026-03-24T02:57:33.160" v="3140" actId="13926"/>
          <ac:spMkLst>
            <pc:docMk/>
            <pc:sldMk cId="476105550" sldId="268"/>
            <ac:spMk id="15" creationId="{C5D15B4D-3C89-6F1F-537F-BD7B5C410A88}"/>
          </ac:spMkLst>
        </pc:spChg>
        <pc:spChg chg="mod">
          <ac:chgData name="Kentaro Oniki" userId="c7365a58401445b7" providerId="LiveId" clId="{B08BB00A-9EAE-44A0-A60B-3C6922406983}" dt="2026-03-16T05:46:20.797" v="2128" actId="552"/>
          <ac:spMkLst>
            <pc:docMk/>
            <pc:sldMk cId="476105550" sldId="268"/>
            <ac:spMk id="16" creationId="{083B9ED4-4DA3-AD4F-A9BD-A8D6CDFFDDFD}"/>
          </ac:spMkLst>
        </pc:spChg>
        <pc:spChg chg="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17" creationId="{E31C7EB4-8656-DA21-DE9F-F17E8D870257}"/>
          </ac:spMkLst>
        </pc:spChg>
        <pc:spChg chg="mod">
          <ac:chgData name="Kentaro Oniki" userId="c7365a58401445b7" providerId="LiveId" clId="{B08BB00A-9EAE-44A0-A60B-3C6922406983}" dt="2026-03-22T05:06:05.768" v="3128" actId="20577"/>
          <ac:spMkLst>
            <pc:docMk/>
            <pc:sldMk cId="476105550" sldId="268"/>
            <ac:spMk id="20" creationId="{C380C47B-D27F-326C-1907-D1BE5279AAF0}"/>
          </ac:spMkLst>
        </pc:spChg>
        <pc:spChg chg="mod">
          <ac:chgData name="Kentaro Oniki" userId="c7365a58401445b7" providerId="LiveId" clId="{B08BB00A-9EAE-44A0-A60B-3C6922406983}" dt="2026-03-16T05:46:20.797" v="2128" actId="552"/>
          <ac:spMkLst>
            <pc:docMk/>
            <pc:sldMk cId="476105550" sldId="268"/>
            <ac:spMk id="21" creationId="{E98BDECB-D705-8FC5-D86A-0D020E563375}"/>
          </ac:spMkLst>
        </pc:spChg>
        <pc:spChg chg="mod">
          <ac:chgData name="Kentaro Oniki" userId="c7365a58401445b7" providerId="LiveId" clId="{B08BB00A-9EAE-44A0-A60B-3C6922406983}" dt="2026-03-16T05:40:55.678" v="1450" actId="12788"/>
          <ac:spMkLst>
            <pc:docMk/>
            <pc:sldMk cId="476105550" sldId="268"/>
            <ac:spMk id="23" creationId="{BBA383A0-FC63-6E8E-0FDE-FDB2E0FC9E14}"/>
          </ac:spMkLst>
        </pc:spChg>
        <pc:spChg chg="mod">
          <ac:chgData name="Kentaro Oniki" userId="c7365a58401445b7" providerId="LiveId" clId="{B08BB00A-9EAE-44A0-A60B-3C6922406983}" dt="2026-03-16T05:40:55.678" v="1450" actId="12788"/>
          <ac:spMkLst>
            <pc:docMk/>
            <pc:sldMk cId="476105550" sldId="268"/>
            <ac:spMk id="24" creationId="{0D6FB0A7-BCFA-006B-A1D4-63868B2FC194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28" creationId="{60C77064-F320-8992-EF30-3FF44D5D50D2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29" creationId="{28B54C76-0BD2-1D9B-2646-E436DE5E6D18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30" creationId="{A11DA860-20BC-3C82-74FF-26FF27DD670C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31" creationId="{9B52CACB-988D-2295-2E5E-9A55402C7A63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32" creationId="{7CFE2925-C475-1000-8B81-D23FE6044292}"/>
          </ac:spMkLst>
        </pc:spChg>
        <pc:spChg chg="add mod">
          <ac:chgData name="Kentaro Oniki" userId="c7365a58401445b7" providerId="LiveId" clId="{B08BB00A-9EAE-44A0-A60B-3C6922406983}" dt="2026-03-16T05:42:39.416" v="1526" actId="1035"/>
          <ac:spMkLst>
            <pc:docMk/>
            <pc:sldMk cId="476105550" sldId="268"/>
            <ac:spMk id="33" creationId="{0051AD75-F0F2-FA05-A53A-C7E7F2A68A3B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34" creationId="{F1F9B00F-01C1-1CE0-7402-DDCB0AF118E7}"/>
          </ac:spMkLst>
        </pc:spChg>
        <pc:spChg chg="add mod">
          <ac:chgData name="Kentaro Oniki" userId="c7365a58401445b7" providerId="LiveId" clId="{B08BB00A-9EAE-44A0-A60B-3C6922406983}" dt="2026-03-16T05:42:52.987" v="1593" actId="1038"/>
          <ac:spMkLst>
            <pc:docMk/>
            <pc:sldMk cId="476105550" sldId="268"/>
            <ac:spMk id="35" creationId="{101F4EA6-D00C-1A4B-264A-65D7BA656F21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36" creationId="{41534F3B-B581-C37E-7BB0-502AE1A669BA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37" creationId="{6EDA3AEB-3745-F42B-E6AF-2E18CCD761B3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38" creationId="{6C2ABAF9-A25C-F839-7797-1EA2F51588E6}"/>
          </ac:spMkLst>
        </pc:spChg>
        <pc:spChg chg="add mod">
          <ac:chgData name="Kentaro Oniki" userId="c7365a58401445b7" providerId="LiveId" clId="{B08BB00A-9EAE-44A0-A60B-3C6922406983}" dt="2026-03-16T05:42:52.987" v="1593" actId="1038"/>
          <ac:spMkLst>
            <pc:docMk/>
            <pc:sldMk cId="476105550" sldId="268"/>
            <ac:spMk id="39" creationId="{62654E87-CCD0-7ED6-5524-57562FD7ED44}"/>
          </ac:spMkLst>
        </pc:spChg>
        <pc:spChg chg="add mod">
          <ac:chgData name="Kentaro Oniki" userId="c7365a58401445b7" providerId="LiveId" clId="{B08BB00A-9EAE-44A0-A60B-3C6922406983}" dt="2026-03-16T05:43:29.919" v="1597" actId="12789"/>
          <ac:spMkLst>
            <pc:docMk/>
            <pc:sldMk cId="476105550" sldId="268"/>
            <ac:spMk id="40" creationId="{5B1616EE-D8B8-14BE-C162-2C54D2E22283}"/>
          </ac:spMkLst>
        </pc:spChg>
        <pc:spChg chg="add mod">
          <ac:chgData name="Kentaro Oniki" userId="c7365a58401445b7" providerId="LiveId" clId="{B08BB00A-9EAE-44A0-A60B-3C6922406983}" dt="2026-03-16T05:43:29.919" v="1597" actId="12789"/>
          <ac:spMkLst>
            <pc:docMk/>
            <pc:sldMk cId="476105550" sldId="268"/>
            <ac:spMk id="41" creationId="{F85ADEE2-D600-C728-AC29-94D4EB7D45D9}"/>
          </ac:spMkLst>
        </pc:spChg>
        <pc:spChg chg="add mod">
          <ac:chgData name="Kentaro Oniki" userId="c7365a58401445b7" providerId="LiveId" clId="{B08BB00A-9EAE-44A0-A60B-3C6922406983}" dt="2026-03-16T05:43:29.919" v="1597" actId="12789"/>
          <ac:spMkLst>
            <pc:docMk/>
            <pc:sldMk cId="476105550" sldId="268"/>
            <ac:spMk id="42" creationId="{3A53AC78-BDF6-4972-A735-E60CF03EFF37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43" creationId="{9D033E72-B32F-719A-D278-41B3F31A4C53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44" creationId="{7578AA3A-A75A-7048-EAA7-C1CB390F960A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45" creationId="{9B167CA7-9A6D-0E5B-37E2-A9D1607F41F2}"/>
          </ac:spMkLst>
        </pc:spChg>
        <pc:spChg chg="add mod">
          <ac:chgData name="Kentaro Oniki" userId="c7365a58401445b7" providerId="LiveId" clId="{B08BB00A-9EAE-44A0-A60B-3C6922406983}" dt="2026-03-16T05:44:10.588" v="1754" actId="1035"/>
          <ac:spMkLst>
            <pc:docMk/>
            <pc:sldMk cId="476105550" sldId="268"/>
            <ac:spMk id="47" creationId="{F7EE5D9B-4260-D9D0-DB23-4D0F7E2FA256}"/>
          </ac:spMkLst>
        </pc:spChg>
        <pc:spChg chg="add mod">
          <ac:chgData name="Kentaro Oniki" userId="c7365a58401445b7" providerId="LiveId" clId="{B08BB00A-9EAE-44A0-A60B-3C6922406983}" dt="2026-03-16T05:44:21.452" v="1844" actId="1036"/>
          <ac:spMkLst>
            <pc:docMk/>
            <pc:sldMk cId="476105550" sldId="268"/>
            <ac:spMk id="49" creationId="{087BF658-BC73-8A75-B5F5-31A84341D019}"/>
          </ac:spMkLst>
        </pc:spChg>
        <pc:spChg chg="add mod">
          <ac:chgData name="Kentaro Oniki" userId="c7365a58401445b7" providerId="LiveId" clId="{B08BB00A-9EAE-44A0-A60B-3C6922406983}" dt="2026-03-16T05:44:33.547" v="1982" actId="1035"/>
          <ac:spMkLst>
            <pc:docMk/>
            <pc:sldMk cId="476105550" sldId="268"/>
            <ac:spMk id="51" creationId="{8AA50559-DD15-1430-4E6A-714DE289FFFC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53" creationId="{38849776-DB97-A07A-4C6D-3B2218F7D672}"/>
          </ac:spMkLst>
        </pc:spChg>
        <pc:spChg chg="add mod">
          <ac:chgData name="Kentaro Oniki" userId="c7365a58401445b7" providerId="LiveId" clId="{B08BB00A-9EAE-44A0-A60B-3C6922406983}" dt="2026-03-16T05:46:07.002" v="2127" actId="1036"/>
          <ac:spMkLst>
            <pc:docMk/>
            <pc:sldMk cId="476105550" sldId="268"/>
            <ac:spMk id="55" creationId="{9176D243-ECDE-A644-FF69-AABF5D46EB19}"/>
          </ac:spMkLst>
        </pc:spChg>
        <pc:picChg chg="mod ord modCrop">
          <ac:chgData name="Kentaro Oniki" userId="c7365a58401445b7" providerId="LiveId" clId="{B08BB00A-9EAE-44A0-A60B-3C6922406983}" dt="2026-03-16T05:41:30.328" v="1467" actId="1036"/>
          <ac:picMkLst>
            <pc:docMk/>
            <pc:sldMk cId="476105550" sldId="268"/>
            <ac:picMk id="2" creationId="{1A99D2E3-92DE-B0EF-72CC-5750EC18E170}"/>
          </ac:picMkLst>
        </pc:picChg>
        <pc:picChg chg="mod ord modCrop">
          <ac:chgData name="Kentaro Oniki" userId="c7365a58401445b7" providerId="LiveId" clId="{B08BB00A-9EAE-44A0-A60B-3C6922406983}" dt="2026-03-16T05:41:30.328" v="1467" actId="1036"/>
          <ac:picMkLst>
            <pc:docMk/>
            <pc:sldMk cId="476105550" sldId="268"/>
            <ac:picMk id="3" creationId="{9D32A0BD-4701-93B6-F943-29967277631A}"/>
          </ac:picMkLst>
        </pc:picChg>
        <pc:picChg chg="mod ord modCrop">
          <ac:chgData name="Kentaro Oniki" userId="c7365a58401445b7" providerId="LiveId" clId="{B08BB00A-9EAE-44A0-A60B-3C6922406983}" dt="2026-03-16T05:41:30.328" v="1467" actId="1036"/>
          <ac:picMkLst>
            <pc:docMk/>
            <pc:sldMk cId="476105550" sldId="268"/>
            <ac:picMk id="22" creationId="{20656D7C-F3F2-3C8B-BAC2-ABDC2BE26AB9}"/>
          </ac:picMkLst>
        </pc:picChg>
        <pc:picChg chg="mod ord modCrop">
          <ac:chgData name="Kentaro Oniki" userId="c7365a58401445b7" providerId="LiveId" clId="{B08BB00A-9EAE-44A0-A60B-3C6922406983}" dt="2026-03-16T05:41:36.847" v="1470" actId="1035"/>
          <ac:picMkLst>
            <pc:docMk/>
            <pc:sldMk cId="476105550" sldId="268"/>
            <ac:picMk id="25" creationId="{2F2B0722-F233-7EAB-EFA9-004AADC1CAB3}"/>
          </ac:picMkLst>
        </pc:picChg>
        <pc:picChg chg="mod ord modCrop">
          <ac:chgData name="Kentaro Oniki" userId="c7365a58401445b7" providerId="LiveId" clId="{B08BB00A-9EAE-44A0-A60B-3C6922406983}" dt="2026-03-16T05:41:36.847" v="1470" actId="1035"/>
          <ac:picMkLst>
            <pc:docMk/>
            <pc:sldMk cId="476105550" sldId="268"/>
            <ac:picMk id="26" creationId="{6DB6F04F-92C6-69F6-BE64-934641FE49F7}"/>
          </ac:picMkLst>
        </pc:picChg>
        <pc:picChg chg="mod ord modCrop">
          <ac:chgData name="Kentaro Oniki" userId="c7365a58401445b7" providerId="LiveId" clId="{B08BB00A-9EAE-44A0-A60B-3C6922406983}" dt="2026-03-16T05:41:36.847" v="1470" actId="1035"/>
          <ac:picMkLst>
            <pc:docMk/>
            <pc:sldMk cId="476105550" sldId="268"/>
            <ac:picMk id="27" creationId="{A37AAA7B-3FC9-D5D3-45D6-700B7F2BA046}"/>
          </ac:picMkLst>
        </pc:picChg>
        <pc:cxnChg chg="add mod">
          <ac:chgData name="Kentaro Oniki" userId="c7365a58401445b7" providerId="LiveId" clId="{B08BB00A-9EAE-44A0-A60B-3C6922406983}" dt="2026-03-16T05:44:10.588" v="1754" actId="1035"/>
          <ac:cxnSpMkLst>
            <pc:docMk/>
            <pc:sldMk cId="476105550" sldId="268"/>
            <ac:cxnSpMk id="46" creationId="{3D5C3507-82B6-494C-E696-F608FD899476}"/>
          </ac:cxnSpMkLst>
        </pc:cxnChg>
        <pc:cxnChg chg="add mod">
          <ac:chgData name="Kentaro Oniki" userId="c7365a58401445b7" providerId="LiveId" clId="{B08BB00A-9EAE-44A0-A60B-3C6922406983}" dt="2026-03-16T05:44:21.452" v="1844" actId="1036"/>
          <ac:cxnSpMkLst>
            <pc:docMk/>
            <pc:sldMk cId="476105550" sldId="268"/>
            <ac:cxnSpMk id="48" creationId="{BDBDCB6B-C120-D121-0120-13E92E201D98}"/>
          </ac:cxnSpMkLst>
        </pc:cxnChg>
        <pc:cxnChg chg="add mod">
          <ac:chgData name="Kentaro Oniki" userId="c7365a58401445b7" providerId="LiveId" clId="{B08BB00A-9EAE-44A0-A60B-3C6922406983}" dt="2026-03-16T05:44:33.547" v="1982" actId="1035"/>
          <ac:cxnSpMkLst>
            <pc:docMk/>
            <pc:sldMk cId="476105550" sldId="268"/>
            <ac:cxnSpMk id="50" creationId="{BDB99A9F-670B-6FF1-1975-EDACA579DB3D}"/>
          </ac:cxnSpMkLst>
        </pc:cxnChg>
        <pc:cxnChg chg="add mod">
          <ac:chgData name="Kentaro Oniki" userId="c7365a58401445b7" providerId="LiveId" clId="{B08BB00A-9EAE-44A0-A60B-3C6922406983}" dt="2026-03-16T05:45:04.740" v="2107" actId="1036"/>
          <ac:cxnSpMkLst>
            <pc:docMk/>
            <pc:sldMk cId="476105550" sldId="268"/>
            <ac:cxnSpMk id="52" creationId="{82C64571-8840-8BF5-6658-DA7D20DC07C5}"/>
          </ac:cxnSpMkLst>
        </pc:cxnChg>
        <pc:cxnChg chg="add mod">
          <ac:chgData name="Kentaro Oniki" userId="c7365a58401445b7" providerId="LiveId" clId="{B08BB00A-9EAE-44A0-A60B-3C6922406983}" dt="2026-03-16T05:44:55.774" v="2074" actId="1037"/>
          <ac:cxnSpMkLst>
            <pc:docMk/>
            <pc:sldMk cId="476105550" sldId="268"/>
            <ac:cxnSpMk id="54" creationId="{90E79558-7D9D-9A4B-34FD-C42761DD0925}"/>
          </ac:cxnSpMkLst>
        </pc:cxnChg>
      </pc:sldChg>
      <pc:sldChg chg="addSp delSp modSp mod">
        <pc:chgData name="Kentaro Oniki" userId="c7365a58401445b7" providerId="LiveId" clId="{B08BB00A-9EAE-44A0-A60B-3C6922406983}" dt="2026-03-24T02:57:28.277" v="3139" actId="13926"/>
        <pc:sldMkLst>
          <pc:docMk/>
          <pc:sldMk cId="338853204" sldId="270"/>
        </pc:sldMkLst>
        <pc:spChg chg="mod">
          <ac:chgData name="Kentaro Oniki" userId="c7365a58401445b7" providerId="LiveId" clId="{B08BB00A-9EAE-44A0-A60B-3C6922406983}" dt="2026-03-24T02:57:28.277" v="3139" actId="13926"/>
          <ac:spMkLst>
            <pc:docMk/>
            <pc:sldMk cId="338853204" sldId="270"/>
            <ac:spMk id="15" creationId="{6CEF5890-641A-D7C1-B427-2C9D54C327C2}"/>
          </ac:spMkLst>
        </pc:spChg>
        <pc:spChg chg="add mod">
          <ac:chgData name="Kentaro Oniki" userId="c7365a58401445b7" providerId="LiveId" clId="{B08BB00A-9EAE-44A0-A60B-3C6922406983}" dt="2026-03-16T05:50:00.725" v="2136"/>
          <ac:spMkLst>
            <pc:docMk/>
            <pc:sldMk cId="338853204" sldId="270"/>
            <ac:spMk id="31" creationId="{4D18FABD-1428-85BE-0C74-4AC749F5BEF2}"/>
          </ac:spMkLst>
        </pc:spChg>
        <pc:spChg chg="add mod">
          <ac:chgData name="Kentaro Oniki" userId="c7365a58401445b7" providerId="LiveId" clId="{B08BB00A-9EAE-44A0-A60B-3C6922406983}" dt="2026-03-16T05:53:01.216" v="2166" actId="1035"/>
          <ac:spMkLst>
            <pc:docMk/>
            <pc:sldMk cId="338853204" sldId="270"/>
            <ac:spMk id="32" creationId="{D902185E-98F5-03D9-8134-7BC489B89898}"/>
          </ac:spMkLst>
        </pc:spChg>
        <pc:spChg chg="add mod">
          <ac:chgData name="Kentaro Oniki" userId="c7365a58401445b7" providerId="LiveId" clId="{B08BB00A-9EAE-44A0-A60B-3C6922406983}" dt="2026-03-16T05:54:42.888" v="2269" actId="14100"/>
          <ac:spMkLst>
            <pc:docMk/>
            <pc:sldMk cId="338853204" sldId="270"/>
            <ac:spMk id="37" creationId="{5AD13909-69D0-3899-8F04-6D9417CECA2D}"/>
          </ac:spMkLst>
        </pc:spChg>
        <pc:spChg chg="add mod">
          <ac:chgData name="Kentaro Oniki" userId="c7365a58401445b7" providerId="LiveId" clId="{B08BB00A-9EAE-44A0-A60B-3C6922406983}" dt="2026-03-16T05:54:42.888" v="2269" actId="14100"/>
          <ac:spMkLst>
            <pc:docMk/>
            <pc:sldMk cId="338853204" sldId="270"/>
            <ac:spMk id="38" creationId="{19F3C54D-4204-C3EF-7A56-BDDD6D1C15BB}"/>
          </ac:spMkLst>
        </pc:spChg>
        <pc:spChg chg="add mod">
          <ac:chgData name="Kentaro Oniki" userId="c7365a58401445b7" providerId="LiveId" clId="{B08BB00A-9EAE-44A0-A60B-3C6922406983}" dt="2026-03-16T05:54:42.888" v="2269" actId="14100"/>
          <ac:spMkLst>
            <pc:docMk/>
            <pc:sldMk cId="338853204" sldId="270"/>
            <ac:spMk id="39" creationId="{088E7290-AF37-4EEA-BAAA-717A28951A73}"/>
          </ac:spMkLst>
        </pc:spChg>
        <pc:spChg chg="add mod">
          <ac:chgData name="Kentaro Oniki" userId="c7365a58401445b7" providerId="LiveId" clId="{B08BB00A-9EAE-44A0-A60B-3C6922406983}" dt="2026-03-16T05:54:42.888" v="2269" actId="14100"/>
          <ac:spMkLst>
            <pc:docMk/>
            <pc:sldMk cId="338853204" sldId="270"/>
            <ac:spMk id="40" creationId="{3EACE6C7-74F1-BD54-7E6A-80F58483F8EA}"/>
          </ac:spMkLst>
        </pc:spChg>
        <pc:spChg chg="add mod">
          <ac:chgData name="Kentaro Oniki" userId="c7365a58401445b7" providerId="LiveId" clId="{B08BB00A-9EAE-44A0-A60B-3C6922406983}" dt="2026-03-16T05:55:31.305" v="2281" actId="12788"/>
          <ac:spMkLst>
            <pc:docMk/>
            <pc:sldMk cId="338853204" sldId="270"/>
            <ac:spMk id="41" creationId="{7857D752-BB60-E975-641A-E64B98920D7B}"/>
          </ac:spMkLst>
        </pc:spChg>
        <pc:spChg chg="add mod">
          <ac:chgData name="Kentaro Oniki" userId="c7365a58401445b7" providerId="LiveId" clId="{B08BB00A-9EAE-44A0-A60B-3C6922406983}" dt="2026-03-16T05:56:03.474" v="2298" actId="12788"/>
          <ac:spMkLst>
            <pc:docMk/>
            <pc:sldMk cId="338853204" sldId="270"/>
            <ac:spMk id="42" creationId="{B463C74D-5082-49D3-6ED3-6A77513745FF}"/>
          </ac:spMkLst>
        </pc:spChg>
        <pc:spChg chg="add mod">
          <ac:chgData name="Kentaro Oniki" userId="c7365a58401445b7" providerId="LiveId" clId="{B08BB00A-9EAE-44A0-A60B-3C6922406983}" dt="2026-03-16T05:56:14.783" v="2301" actId="12788"/>
          <ac:spMkLst>
            <pc:docMk/>
            <pc:sldMk cId="338853204" sldId="270"/>
            <ac:spMk id="43" creationId="{B1F00793-BA88-3423-7F99-6FBD8384DB35}"/>
          </ac:spMkLst>
        </pc:spChg>
        <pc:spChg chg="add mod">
          <ac:chgData name="Kentaro Oniki" userId="c7365a58401445b7" providerId="LiveId" clId="{B08BB00A-9EAE-44A0-A60B-3C6922406983}" dt="2026-03-16T05:56:38.147" v="2416" actId="1035"/>
          <ac:spMkLst>
            <pc:docMk/>
            <pc:sldMk cId="338853204" sldId="270"/>
            <ac:spMk id="56" creationId="{CD1D3AFA-ED10-0C1E-5EE0-C2E1CE21F89F}"/>
          </ac:spMkLst>
        </pc:spChg>
        <pc:spChg chg="add mod">
          <ac:chgData name="Kentaro Oniki" userId="c7365a58401445b7" providerId="LiveId" clId="{B08BB00A-9EAE-44A0-A60B-3C6922406983}" dt="2026-03-16T05:56:38.147" v="2416" actId="1035"/>
          <ac:spMkLst>
            <pc:docMk/>
            <pc:sldMk cId="338853204" sldId="270"/>
            <ac:spMk id="57" creationId="{A9F02C9A-07C4-5A8A-A549-72EFBF2C1946}"/>
          </ac:spMkLst>
        </pc:spChg>
        <pc:spChg chg="add mod">
          <ac:chgData name="Kentaro Oniki" userId="c7365a58401445b7" providerId="LiveId" clId="{B08BB00A-9EAE-44A0-A60B-3C6922406983}" dt="2026-03-16T05:56:38.147" v="2416" actId="1035"/>
          <ac:spMkLst>
            <pc:docMk/>
            <pc:sldMk cId="338853204" sldId="270"/>
            <ac:spMk id="58" creationId="{3FF62E12-E012-77DA-09BF-9B90D25A774B}"/>
          </ac:spMkLst>
        </pc:spChg>
        <pc:spChg chg="add mod">
          <ac:chgData name="Kentaro Oniki" userId="c7365a58401445b7" providerId="LiveId" clId="{B08BB00A-9EAE-44A0-A60B-3C6922406983}" dt="2026-03-16T05:57:38.295" v="2622" actId="1035"/>
          <ac:spMkLst>
            <pc:docMk/>
            <pc:sldMk cId="338853204" sldId="270"/>
            <ac:spMk id="62" creationId="{099202AD-49DC-9872-391C-31D159C63285}"/>
          </ac:spMkLst>
        </pc:spChg>
        <pc:spChg chg="add mod">
          <ac:chgData name="Kentaro Oniki" userId="c7365a58401445b7" providerId="LiveId" clId="{B08BB00A-9EAE-44A0-A60B-3C6922406983}" dt="2026-03-16T05:57:38.295" v="2622" actId="1035"/>
          <ac:spMkLst>
            <pc:docMk/>
            <pc:sldMk cId="338853204" sldId="270"/>
            <ac:spMk id="63" creationId="{A5AAAE3A-3D46-0D60-9B48-EC190A07B0B7}"/>
          </ac:spMkLst>
        </pc:spChg>
        <pc:spChg chg="add mod">
          <ac:chgData name="Kentaro Oniki" userId="c7365a58401445b7" providerId="LiveId" clId="{B08BB00A-9EAE-44A0-A60B-3C6922406983}" dt="2026-03-16T05:57:38.295" v="2622" actId="1035"/>
          <ac:spMkLst>
            <pc:docMk/>
            <pc:sldMk cId="338853204" sldId="270"/>
            <ac:spMk id="68" creationId="{524A5EA1-4414-B15B-F356-EF7057282A24}"/>
          </ac:spMkLst>
        </pc:spChg>
        <pc:spChg chg="add mod">
          <ac:chgData name="Kentaro Oniki" userId="c7365a58401445b7" providerId="LiveId" clId="{B08BB00A-9EAE-44A0-A60B-3C6922406983}" dt="2026-03-16T05:57:38.295" v="2622" actId="1035"/>
          <ac:spMkLst>
            <pc:docMk/>
            <pc:sldMk cId="338853204" sldId="270"/>
            <ac:spMk id="69" creationId="{E1FA593B-364A-7390-B6C5-D7B7FC007084}"/>
          </ac:spMkLst>
        </pc:spChg>
        <pc:spChg chg="add mod">
          <ac:chgData name="Kentaro Oniki" userId="c7365a58401445b7" providerId="LiveId" clId="{B08BB00A-9EAE-44A0-A60B-3C6922406983}" dt="2026-03-16T05:58:44.343" v="2634" actId="1037"/>
          <ac:spMkLst>
            <pc:docMk/>
            <pc:sldMk cId="338853204" sldId="270"/>
            <ac:spMk id="72" creationId="{F458F203-A3E9-2FAB-52C5-5779FE955DA5}"/>
          </ac:spMkLst>
        </pc:spChg>
        <pc:spChg chg="add mod">
          <ac:chgData name="Kentaro Oniki" userId="c7365a58401445b7" providerId="LiveId" clId="{B08BB00A-9EAE-44A0-A60B-3C6922406983}" dt="2026-03-16T05:58:44.343" v="2634" actId="1037"/>
          <ac:spMkLst>
            <pc:docMk/>
            <pc:sldMk cId="338853204" sldId="270"/>
            <ac:spMk id="74" creationId="{C3EC1EBD-4C7B-8C41-989C-47D455E378AE}"/>
          </ac:spMkLst>
        </pc:spChg>
        <pc:spChg chg="add mod">
          <ac:chgData name="Kentaro Oniki" userId="c7365a58401445b7" providerId="LiveId" clId="{B08BB00A-9EAE-44A0-A60B-3C6922406983}" dt="2026-03-16T05:58:56.589" v="2645" actId="1037"/>
          <ac:spMkLst>
            <pc:docMk/>
            <pc:sldMk cId="338853204" sldId="270"/>
            <ac:spMk id="75" creationId="{64EE4883-B14F-B192-D022-1BD43723DB60}"/>
          </ac:spMkLst>
        </pc:spChg>
        <pc:spChg chg="add mod">
          <ac:chgData name="Kentaro Oniki" userId="c7365a58401445b7" providerId="LiveId" clId="{B08BB00A-9EAE-44A0-A60B-3C6922406983}" dt="2026-03-16T05:59:43.270" v="2690" actId="1038"/>
          <ac:spMkLst>
            <pc:docMk/>
            <pc:sldMk cId="338853204" sldId="270"/>
            <ac:spMk id="76" creationId="{60897ACD-40F0-BFA9-61C0-F8B9E2B3F0D0}"/>
          </ac:spMkLst>
        </pc:spChg>
        <pc:spChg chg="add mod">
          <ac:chgData name="Kentaro Oniki" userId="c7365a58401445b7" providerId="LiveId" clId="{B08BB00A-9EAE-44A0-A60B-3C6922406983}" dt="2026-03-16T05:59:08.864" v="2649" actId="1038"/>
          <ac:spMkLst>
            <pc:docMk/>
            <pc:sldMk cId="338853204" sldId="270"/>
            <ac:spMk id="78" creationId="{60F552C7-51F7-819C-5719-C2C27B1928CC}"/>
          </ac:spMkLst>
        </pc:spChg>
        <pc:spChg chg="add mod">
          <ac:chgData name="Kentaro Oniki" userId="c7365a58401445b7" providerId="LiveId" clId="{B08BB00A-9EAE-44A0-A60B-3C6922406983}" dt="2026-03-16T05:59:14.931" v="2658" actId="1038"/>
          <ac:spMkLst>
            <pc:docMk/>
            <pc:sldMk cId="338853204" sldId="270"/>
            <ac:spMk id="79" creationId="{C874EAF1-F73B-E929-A99D-C64117389395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0" creationId="{F10F9932-4C34-AE27-28DD-15DCE155727A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2" creationId="{A390CC35-0D4B-F79A-7A7A-98C63BA40280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3" creationId="{427253AF-4C1B-C429-7612-8CF150AADF21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4" creationId="{AC959E75-2D2F-65DA-2F0A-0133AD747BE7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6" creationId="{1E760759-E486-8640-236E-10FBA7485349}"/>
          </ac:spMkLst>
        </pc:spChg>
        <pc:spChg chg="add mod">
          <ac:chgData name="Kentaro Oniki" userId="c7365a58401445b7" providerId="LiveId" clId="{B08BB00A-9EAE-44A0-A60B-3C6922406983}" dt="2026-03-16T06:00:11.153" v="2772" actId="1035"/>
          <ac:spMkLst>
            <pc:docMk/>
            <pc:sldMk cId="338853204" sldId="270"/>
            <ac:spMk id="87" creationId="{D8F21674-93B9-BD3E-7E20-6B057B40FB3C}"/>
          </ac:spMkLst>
        </pc:spChg>
        <pc:spChg chg="add mod">
          <ac:chgData name="Kentaro Oniki" userId="c7365a58401445b7" providerId="LiveId" clId="{B08BB00A-9EAE-44A0-A60B-3C6922406983}" dt="2026-03-16T06:00:47.636" v="2915" actId="20577"/>
          <ac:spMkLst>
            <pc:docMk/>
            <pc:sldMk cId="338853204" sldId="270"/>
            <ac:spMk id="88" creationId="{74C8C5E2-95CF-B5EC-1A8F-D4797B104E78}"/>
          </ac:spMkLst>
        </pc:spChg>
        <pc:spChg chg="add mod">
          <ac:chgData name="Kentaro Oniki" userId="c7365a58401445b7" providerId="LiveId" clId="{B08BB00A-9EAE-44A0-A60B-3C6922406983}" dt="2026-03-16T06:00:38.034" v="2906" actId="1038"/>
          <ac:spMkLst>
            <pc:docMk/>
            <pc:sldMk cId="338853204" sldId="270"/>
            <ac:spMk id="90" creationId="{5A8EBF0D-0350-D9F6-2D45-593ED871367F}"/>
          </ac:spMkLst>
        </pc:spChg>
        <pc:spChg chg="add mod">
          <ac:chgData name="Kentaro Oniki" userId="c7365a58401445b7" providerId="LiveId" clId="{B08BB00A-9EAE-44A0-A60B-3C6922406983}" dt="2026-03-16T06:00:38.034" v="2906" actId="1038"/>
          <ac:spMkLst>
            <pc:docMk/>
            <pc:sldMk cId="338853204" sldId="270"/>
            <ac:spMk id="91" creationId="{C509F73F-8A71-471B-B108-649C0284BCC0}"/>
          </ac:spMkLst>
        </pc:spChg>
        <pc:spChg chg="add mod">
          <ac:chgData name="Kentaro Oniki" userId="c7365a58401445b7" providerId="LiveId" clId="{B08BB00A-9EAE-44A0-A60B-3C6922406983}" dt="2026-03-16T06:00:54.007" v="2924" actId="20577"/>
          <ac:spMkLst>
            <pc:docMk/>
            <pc:sldMk cId="338853204" sldId="270"/>
            <ac:spMk id="92" creationId="{EF1698F7-3167-F741-7E2B-18A93EE96BBD}"/>
          </ac:spMkLst>
        </pc:spChg>
        <pc:spChg chg="add mod">
          <ac:chgData name="Kentaro Oniki" userId="c7365a58401445b7" providerId="LiveId" clId="{B08BB00A-9EAE-44A0-A60B-3C6922406983}" dt="2026-03-16T06:00:38.034" v="2906" actId="1038"/>
          <ac:spMkLst>
            <pc:docMk/>
            <pc:sldMk cId="338853204" sldId="270"/>
            <ac:spMk id="94" creationId="{D9F26DD9-8FD0-39B7-037E-419840F3D0AB}"/>
          </ac:spMkLst>
        </pc:spChg>
        <pc:spChg chg="add mod">
          <ac:chgData name="Kentaro Oniki" userId="c7365a58401445b7" providerId="LiveId" clId="{B08BB00A-9EAE-44A0-A60B-3C6922406983}" dt="2026-03-16T06:00:38.034" v="2906" actId="1038"/>
          <ac:spMkLst>
            <pc:docMk/>
            <pc:sldMk cId="338853204" sldId="270"/>
            <ac:spMk id="95" creationId="{1D329CDE-E784-2DEC-115B-86A5038753D9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96" creationId="{8EF37A9B-724A-452E-3617-063FD0624930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98" creationId="{0BF62ACD-F87A-30B1-DFCE-D6D4099E15ED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99" creationId="{2B0E6D8A-E518-2CC5-5A28-C4E1F09C0BA8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100" creationId="{A0EA469C-D9EE-3DFD-7103-7E8D04634C8B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102" creationId="{330CEE70-D802-06EB-6156-6543ADA48F15}"/>
          </ac:spMkLst>
        </pc:spChg>
        <pc:spChg chg="add mod">
          <ac:chgData name="Kentaro Oniki" userId="c7365a58401445b7" providerId="LiveId" clId="{B08BB00A-9EAE-44A0-A60B-3C6922406983}" dt="2026-03-16T06:01:11.468" v="3066" actId="1036"/>
          <ac:spMkLst>
            <pc:docMk/>
            <pc:sldMk cId="338853204" sldId="270"/>
            <ac:spMk id="103" creationId="{6B0D1FFC-F1E8-F25C-BD7B-06B3D2340A97}"/>
          </ac:spMkLst>
        </pc:spChg>
        <pc:picChg chg="mod modCrop">
          <ac:chgData name="Kentaro Oniki" userId="c7365a58401445b7" providerId="LiveId" clId="{B08BB00A-9EAE-44A0-A60B-3C6922406983}" dt="2026-03-16T05:52:50.778" v="2161" actId="552"/>
          <ac:picMkLst>
            <pc:docMk/>
            <pc:sldMk cId="338853204" sldId="270"/>
            <ac:picMk id="33" creationId="{E7F64A96-1AB9-6ACC-7912-E5D409454B0F}"/>
          </ac:picMkLst>
        </pc:picChg>
        <pc:picChg chg="mod modCrop">
          <ac:chgData name="Kentaro Oniki" userId="c7365a58401445b7" providerId="LiveId" clId="{B08BB00A-9EAE-44A0-A60B-3C6922406983}" dt="2026-03-16T05:53:10.669" v="2189" actId="1035"/>
          <ac:picMkLst>
            <pc:docMk/>
            <pc:sldMk cId="338853204" sldId="270"/>
            <ac:picMk id="34" creationId="{C633217B-A46C-7643-886F-FA0113532550}"/>
          </ac:picMkLst>
        </pc:picChg>
        <pc:picChg chg="mod modCrop">
          <ac:chgData name="Kentaro Oniki" userId="c7365a58401445b7" providerId="LiveId" clId="{B08BB00A-9EAE-44A0-A60B-3C6922406983}" dt="2026-03-16T05:52:46.881" v="2160" actId="553"/>
          <ac:picMkLst>
            <pc:docMk/>
            <pc:sldMk cId="338853204" sldId="270"/>
            <ac:picMk id="35" creationId="{B440A294-BDC3-60EB-449E-85B34036656C}"/>
          </ac:picMkLst>
        </pc:picChg>
        <pc:picChg chg="mod modCrop">
          <ac:chgData name="Kentaro Oniki" userId="c7365a58401445b7" providerId="LiveId" clId="{B08BB00A-9EAE-44A0-A60B-3C6922406983}" dt="2026-03-16T05:53:10.669" v="2189" actId="1035"/>
          <ac:picMkLst>
            <pc:docMk/>
            <pc:sldMk cId="338853204" sldId="270"/>
            <ac:picMk id="36" creationId="{DE3D566D-3408-0DBF-533A-A85901AE1715}"/>
          </ac:picMkLst>
        </pc:picChg>
        <pc:cxnChg chg="add mod">
          <ac:chgData name="Kentaro Oniki" userId="c7365a58401445b7" providerId="LiveId" clId="{B08BB00A-9EAE-44A0-A60B-3C6922406983}" dt="2026-03-16T05:55:31.305" v="2281" actId="12788"/>
          <ac:cxnSpMkLst>
            <pc:docMk/>
            <pc:sldMk cId="338853204" sldId="270"/>
            <ac:cxnSpMk id="44" creationId="{F5E0AEAF-7B18-4B8B-05F1-A94BB75CD5EC}"/>
          </ac:cxnSpMkLst>
        </pc:cxnChg>
        <pc:cxnChg chg="add mod">
          <ac:chgData name="Kentaro Oniki" userId="c7365a58401445b7" providerId="LiveId" clId="{B08BB00A-9EAE-44A0-A60B-3C6922406983}" dt="2026-03-16T05:56:03.474" v="2298" actId="12788"/>
          <ac:cxnSpMkLst>
            <pc:docMk/>
            <pc:sldMk cId="338853204" sldId="270"/>
            <ac:cxnSpMk id="45" creationId="{D04AB4D3-16C6-ACFF-D886-F4047716EA4D}"/>
          </ac:cxnSpMkLst>
        </pc:cxnChg>
        <pc:cxnChg chg="add mod">
          <ac:chgData name="Kentaro Oniki" userId="c7365a58401445b7" providerId="LiveId" clId="{B08BB00A-9EAE-44A0-A60B-3C6922406983}" dt="2026-03-16T05:56:14.783" v="2301" actId="12788"/>
          <ac:cxnSpMkLst>
            <pc:docMk/>
            <pc:sldMk cId="338853204" sldId="270"/>
            <ac:cxnSpMk id="46" creationId="{1C250875-0697-877A-A8E5-5C6C4EE2D98C}"/>
          </ac:cxnSpMkLst>
        </pc:cxnChg>
        <pc:cxnChg chg="add mod">
          <ac:chgData name="Kentaro Oniki" userId="c7365a58401445b7" providerId="LiveId" clId="{B08BB00A-9EAE-44A0-A60B-3C6922406983}" dt="2026-03-16T05:56:38.147" v="2416" actId="1035"/>
          <ac:cxnSpMkLst>
            <pc:docMk/>
            <pc:sldMk cId="338853204" sldId="270"/>
            <ac:cxnSpMk id="59" creationId="{71C74EDF-1940-41E6-FE7A-90C0E61B040F}"/>
          </ac:cxnSpMkLst>
        </pc:cxnChg>
        <pc:cxnChg chg="add mod">
          <ac:chgData name="Kentaro Oniki" userId="c7365a58401445b7" providerId="LiveId" clId="{B08BB00A-9EAE-44A0-A60B-3C6922406983}" dt="2026-03-16T05:56:38.147" v="2416" actId="1035"/>
          <ac:cxnSpMkLst>
            <pc:docMk/>
            <pc:sldMk cId="338853204" sldId="270"/>
            <ac:cxnSpMk id="60" creationId="{CF3E789B-5051-B35A-525A-01B6C4A3DEE6}"/>
          </ac:cxnSpMkLst>
        </pc:cxnChg>
        <pc:cxnChg chg="add mod">
          <ac:chgData name="Kentaro Oniki" userId="c7365a58401445b7" providerId="LiveId" clId="{B08BB00A-9EAE-44A0-A60B-3C6922406983}" dt="2026-03-16T05:56:38.147" v="2416" actId="1035"/>
          <ac:cxnSpMkLst>
            <pc:docMk/>
            <pc:sldMk cId="338853204" sldId="270"/>
            <ac:cxnSpMk id="61" creationId="{45E214FC-68F4-B82D-955A-E8F04BA8D6BE}"/>
          </ac:cxnSpMkLst>
        </pc:cxnChg>
        <pc:cxnChg chg="add mod">
          <ac:chgData name="Kentaro Oniki" userId="c7365a58401445b7" providerId="LiveId" clId="{B08BB00A-9EAE-44A0-A60B-3C6922406983}" dt="2026-03-16T05:57:38.295" v="2622" actId="1035"/>
          <ac:cxnSpMkLst>
            <pc:docMk/>
            <pc:sldMk cId="338853204" sldId="270"/>
            <ac:cxnSpMk id="65" creationId="{24079172-29CA-984D-4654-89D2E6FEF630}"/>
          </ac:cxnSpMkLst>
        </pc:cxnChg>
        <pc:cxnChg chg="add mod">
          <ac:chgData name="Kentaro Oniki" userId="c7365a58401445b7" providerId="LiveId" clId="{B08BB00A-9EAE-44A0-A60B-3C6922406983}" dt="2026-03-16T05:57:38.295" v="2622" actId="1035"/>
          <ac:cxnSpMkLst>
            <pc:docMk/>
            <pc:sldMk cId="338853204" sldId="270"/>
            <ac:cxnSpMk id="66" creationId="{ABF710B5-812C-E0A0-6A82-0E9DA892EFCE}"/>
          </ac:cxnSpMkLst>
        </pc:cxnChg>
        <pc:cxnChg chg="add mod">
          <ac:chgData name="Kentaro Oniki" userId="c7365a58401445b7" providerId="LiveId" clId="{B08BB00A-9EAE-44A0-A60B-3C6922406983}" dt="2026-03-16T05:57:38.295" v="2622" actId="1035"/>
          <ac:cxnSpMkLst>
            <pc:docMk/>
            <pc:sldMk cId="338853204" sldId="270"/>
            <ac:cxnSpMk id="70" creationId="{5D5CD82A-AB3D-5FF6-E503-9187DCD9D37F}"/>
          </ac:cxnSpMkLst>
        </pc:cxnChg>
        <pc:cxnChg chg="add mod">
          <ac:chgData name="Kentaro Oniki" userId="c7365a58401445b7" providerId="LiveId" clId="{B08BB00A-9EAE-44A0-A60B-3C6922406983}" dt="2026-03-16T05:57:38.295" v="2622" actId="1035"/>
          <ac:cxnSpMkLst>
            <pc:docMk/>
            <pc:sldMk cId="338853204" sldId="270"/>
            <ac:cxnSpMk id="71" creationId="{9CDC3A4E-4FFF-495E-692B-1C167CC437F5}"/>
          </ac:cxnSpMkLst>
        </pc:cxnChg>
        <pc:cxnChg chg="add mod">
          <ac:chgData name="Kentaro Oniki" userId="c7365a58401445b7" providerId="LiveId" clId="{B08BB00A-9EAE-44A0-A60B-3C6922406983}" dt="2026-03-16T05:59:22.946" v="2662" actId="1038"/>
          <ac:cxnSpMkLst>
            <pc:docMk/>
            <pc:sldMk cId="338853204" sldId="270"/>
            <ac:cxnSpMk id="73" creationId="{55286FF5-F58A-816A-28BD-FC0210F29CDD}"/>
          </ac:cxnSpMkLst>
        </pc:cxnChg>
        <pc:cxnChg chg="add mod">
          <ac:chgData name="Kentaro Oniki" userId="c7365a58401445b7" providerId="LiveId" clId="{B08BB00A-9EAE-44A0-A60B-3C6922406983}" dt="2026-03-16T05:59:32.681" v="2673" actId="1038"/>
          <ac:cxnSpMkLst>
            <pc:docMk/>
            <pc:sldMk cId="338853204" sldId="270"/>
            <ac:cxnSpMk id="77" creationId="{9E2C2F6E-739D-09A6-83E8-1390EEC8D92A}"/>
          </ac:cxnSpMkLst>
        </pc:cxnChg>
        <pc:cxnChg chg="add mod">
          <ac:chgData name="Kentaro Oniki" userId="c7365a58401445b7" providerId="LiveId" clId="{B08BB00A-9EAE-44A0-A60B-3C6922406983}" dt="2026-03-16T06:00:11.153" v="2772" actId="1035"/>
          <ac:cxnSpMkLst>
            <pc:docMk/>
            <pc:sldMk cId="338853204" sldId="270"/>
            <ac:cxnSpMk id="81" creationId="{2D2B19E7-76D8-C47D-4FDF-959C37C19382}"/>
          </ac:cxnSpMkLst>
        </pc:cxnChg>
        <pc:cxnChg chg="add mod">
          <ac:chgData name="Kentaro Oniki" userId="c7365a58401445b7" providerId="LiveId" clId="{B08BB00A-9EAE-44A0-A60B-3C6922406983}" dt="2026-03-16T06:00:11.153" v="2772" actId="1035"/>
          <ac:cxnSpMkLst>
            <pc:docMk/>
            <pc:sldMk cId="338853204" sldId="270"/>
            <ac:cxnSpMk id="85" creationId="{149A7C18-A3EB-73D1-EB85-6896E1745DEC}"/>
          </ac:cxnSpMkLst>
        </pc:cxnChg>
        <pc:cxnChg chg="add mod">
          <ac:chgData name="Kentaro Oniki" userId="c7365a58401445b7" providerId="LiveId" clId="{B08BB00A-9EAE-44A0-A60B-3C6922406983}" dt="2026-03-16T06:00:38.034" v="2906" actId="1038"/>
          <ac:cxnSpMkLst>
            <pc:docMk/>
            <pc:sldMk cId="338853204" sldId="270"/>
            <ac:cxnSpMk id="89" creationId="{0FF7B527-66DD-1088-B864-EF1B5EC3F0A2}"/>
          </ac:cxnSpMkLst>
        </pc:cxnChg>
        <pc:cxnChg chg="add mod">
          <ac:chgData name="Kentaro Oniki" userId="c7365a58401445b7" providerId="LiveId" clId="{B08BB00A-9EAE-44A0-A60B-3C6922406983}" dt="2026-03-16T06:00:38.034" v="2906" actId="1038"/>
          <ac:cxnSpMkLst>
            <pc:docMk/>
            <pc:sldMk cId="338853204" sldId="270"/>
            <ac:cxnSpMk id="93" creationId="{01594CA5-E8E0-7EA4-8A9B-E5C99F96805B}"/>
          </ac:cxnSpMkLst>
        </pc:cxnChg>
        <pc:cxnChg chg="add mod">
          <ac:chgData name="Kentaro Oniki" userId="c7365a58401445b7" providerId="LiveId" clId="{B08BB00A-9EAE-44A0-A60B-3C6922406983}" dt="2026-03-16T06:01:11.468" v="3066" actId="1036"/>
          <ac:cxnSpMkLst>
            <pc:docMk/>
            <pc:sldMk cId="338853204" sldId="270"/>
            <ac:cxnSpMk id="97" creationId="{0E7B88F1-072F-D113-CC8A-A9786AA0F1D0}"/>
          </ac:cxnSpMkLst>
        </pc:cxnChg>
        <pc:cxnChg chg="add mod">
          <ac:chgData name="Kentaro Oniki" userId="c7365a58401445b7" providerId="LiveId" clId="{B08BB00A-9EAE-44A0-A60B-3C6922406983}" dt="2026-03-16T06:01:11.468" v="3066" actId="1036"/>
          <ac:cxnSpMkLst>
            <pc:docMk/>
            <pc:sldMk cId="338853204" sldId="270"/>
            <ac:cxnSpMk id="101" creationId="{CE7E2DFC-DDAE-4CFF-1D12-5E79EFB9B8F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8991" y="2684242"/>
            <a:ext cx="5201841" cy="1852162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7977" y="4896439"/>
            <a:ext cx="4283869" cy="22081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0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20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60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00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40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8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20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3428" y="5552494"/>
            <a:ext cx="5201841" cy="1716151"/>
          </a:xfrm>
        </p:spPr>
        <p:txBody>
          <a:bodyPr anchor="t"/>
          <a:lstStyle>
            <a:lvl1pPr algn="l">
              <a:defRPr sz="21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83428" y="3662343"/>
            <a:ext cx="5201841" cy="1890165"/>
          </a:xfrm>
        </p:spPr>
        <p:txBody>
          <a:bodyPr anchor="b"/>
          <a:lstStyle>
            <a:lvl1pPr marL="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4pPr>
            <a:lvl5pPr marL="960121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5pPr>
            <a:lvl6pPr marL="1200151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6pPr>
            <a:lvl7pPr marL="1440181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7pPr>
            <a:lvl8pPr marL="1680211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8pPr>
            <a:lvl9pPr marL="1920241" indent="0">
              <a:buNone/>
              <a:defRPr sz="7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05990" y="2016198"/>
            <a:ext cx="2702917" cy="5702506"/>
          </a:xfrm>
        </p:spPr>
        <p:txBody>
          <a:bodyPr/>
          <a:lstStyle>
            <a:lvl1pPr>
              <a:defRPr sz="1470"/>
            </a:lvl1pPr>
            <a:lvl2pPr>
              <a:defRPr sz="1260"/>
            </a:lvl2pPr>
            <a:lvl3pPr>
              <a:defRPr sz="1050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110917" y="2016198"/>
            <a:ext cx="2702917" cy="5702506"/>
          </a:xfrm>
        </p:spPr>
        <p:txBody>
          <a:bodyPr/>
          <a:lstStyle>
            <a:lvl1pPr>
              <a:defRPr sz="1470"/>
            </a:lvl1pPr>
            <a:lvl2pPr>
              <a:defRPr sz="1260"/>
            </a:lvl2pPr>
            <a:lvl3pPr>
              <a:defRPr sz="1050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05991" y="1934174"/>
            <a:ext cx="2703980" cy="806072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1" indent="0">
              <a:buNone/>
              <a:defRPr sz="840" b="1"/>
            </a:lvl5pPr>
            <a:lvl6pPr marL="1200151" indent="0">
              <a:buNone/>
              <a:defRPr sz="840" b="1"/>
            </a:lvl6pPr>
            <a:lvl7pPr marL="1440181" indent="0">
              <a:buNone/>
              <a:defRPr sz="840" b="1"/>
            </a:lvl7pPr>
            <a:lvl8pPr marL="1680211" indent="0">
              <a:buNone/>
              <a:defRPr sz="840" b="1"/>
            </a:lvl8pPr>
            <a:lvl9pPr marL="1920241" indent="0">
              <a:buNone/>
              <a:defRPr sz="84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05991" y="2740246"/>
            <a:ext cx="2703980" cy="4978440"/>
          </a:xfrm>
        </p:spPr>
        <p:txBody>
          <a:bodyPr/>
          <a:lstStyle>
            <a:lvl1pPr>
              <a:defRPr sz="1260"/>
            </a:lvl1pPr>
            <a:lvl2pPr>
              <a:defRPr sz="1050"/>
            </a:lvl2pPr>
            <a:lvl3pPr>
              <a:defRPr sz="945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108791" y="1934174"/>
            <a:ext cx="2705043" cy="806072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1" indent="0">
              <a:buNone/>
              <a:defRPr sz="840" b="1"/>
            </a:lvl5pPr>
            <a:lvl6pPr marL="1200151" indent="0">
              <a:buNone/>
              <a:defRPr sz="840" b="1"/>
            </a:lvl6pPr>
            <a:lvl7pPr marL="1440181" indent="0">
              <a:buNone/>
              <a:defRPr sz="840" b="1"/>
            </a:lvl7pPr>
            <a:lvl8pPr marL="1680211" indent="0">
              <a:buNone/>
              <a:defRPr sz="840" b="1"/>
            </a:lvl8pPr>
            <a:lvl9pPr marL="1920241" indent="0">
              <a:buNone/>
              <a:defRPr sz="84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108791" y="2740246"/>
            <a:ext cx="2705043" cy="4978440"/>
          </a:xfrm>
        </p:spPr>
        <p:txBody>
          <a:bodyPr/>
          <a:lstStyle>
            <a:lvl1pPr>
              <a:defRPr sz="1260"/>
            </a:lvl1pPr>
            <a:lvl2pPr>
              <a:defRPr sz="1050"/>
            </a:lvl2pPr>
            <a:lvl3pPr>
              <a:defRPr sz="945"/>
            </a:lvl3pPr>
            <a:lvl4pPr>
              <a:defRPr sz="840"/>
            </a:lvl4pPr>
            <a:lvl5pPr>
              <a:defRPr sz="840"/>
            </a:lvl5pPr>
            <a:lvl6pPr>
              <a:defRPr sz="840"/>
            </a:lvl6pPr>
            <a:lvl7pPr>
              <a:defRPr sz="840"/>
            </a:lvl7pPr>
            <a:lvl8pPr>
              <a:defRPr sz="840"/>
            </a:lvl8pPr>
            <a:lvl9pPr>
              <a:defRPr sz="84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5991" y="344032"/>
            <a:ext cx="2013376" cy="1464129"/>
          </a:xfrm>
        </p:spPr>
        <p:txBody>
          <a:bodyPr anchor="b"/>
          <a:lstStyle>
            <a:lvl1pPr algn="l">
              <a:defRPr sz="105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392677" y="344051"/>
            <a:ext cx="3421146" cy="7374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05991" y="1808175"/>
            <a:ext cx="2013376" cy="5910522"/>
          </a:xfrm>
        </p:spPr>
        <p:txBody>
          <a:bodyPr/>
          <a:lstStyle>
            <a:lvl1pPr marL="0" indent="0">
              <a:buNone/>
              <a:defRPr sz="735"/>
            </a:lvl1pPr>
            <a:lvl2pPr marL="240030" indent="0">
              <a:buNone/>
              <a:defRPr sz="630"/>
            </a:lvl2pPr>
            <a:lvl3pPr marL="480060" indent="0">
              <a:buNone/>
              <a:defRPr sz="525"/>
            </a:lvl3pPr>
            <a:lvl4pPr marL="720090" indent="0">
              <a:buNone/>
              <a:defRPr sz="472"/>
            </a:lvl4pPr>
            <a:lvl5pPr marL="960121" indent="0">
              <a:buNone/>
              <a:defRPr sz="472"/>
            </a:lvl5pPr>
            <a:lvl6pPr marL="1200151" indent="0">
              <a:buNone/>
              <a:defRPr sz="472"/>
            </a:lvl6pPr>
            <a:lvl7pPr marL="1440181" indent="0">
              <a:buNone/>
              <a:defRPr sz="472"/>
            </a:lvl7pPr>
            <a:lvl8pPr marL="1680211" indent="0">
              <a:buNone/>
              <a:defRPr sz="472"/>
            </a:lvl8pPr>
            <a:lvl9pPr marL="1920241" indent="0">
              <a:buNone/>
              <a:defRPr sz="472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9531" y="6048550"/>
            <a:ext cx="3671888" cy="714063"/>
          </a:xfrm>
        </p:spPr>
        <p:txBody>
          <a:bodyPr anchor="b"/>
          <a:lstStyle>
            <a:lvl1pPr algn="l">
              <a:defRPr sz="105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199531" y="772085"/>
            <a:ext cx="3671888" cy="5184458"/>
          </a:xfrm>
        </p:spPr>
        <p:txBody>
          <a:bodyPr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1" indent="0">
              <a:buNone/>
              <a:defRPr sz="1050"/>
            </a:lvl5pPr>
            <a:lvl6pPr marL="1200151" indent="0">
              <a:buNone/>
              <a:defRPr sz="1050"/>
            </a:lvl6pPr>
            <a:lvl7pPr marL="1440181" indent="0">
              <a:buNone/>
              <a:defRPr sz="1050"/>
            </a:lvl7pPr>
            <a:lvl8pPr marL="1680211" indent="0">
              <a:buNone/>
              <a:defRPr sz="1050"/>
            </a:lvl8pPr>
            <a:lvl9pPr marL="1920241" indent="0">
              <a:buNone/>
              <a:defRPr sz="105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199531" y="6762613"/>
            <a:ext cx="3671888" cy="1014090"/>
          </a:xfrm>
        </p:spPr>
        <p:txBody>
          <a:bodyPr/>
          <a:lstStyle>
            <a:lvl1pPr marL="0" indent="0">
              <a:buNone/>
              <a:defRPr sz="735"/>
            </a:lvl1pPr>
            <a:lvl2pPr marL="240030" indent="0">
              <a:buNone/>
              <a:defRPr sz="630"/>
            </a:lvl2pPr>
            <a:lvl3pPr marL="480060" indent="0">
              <a:buNone/>
              <a:defRPr sz="525"/>
            </a:lvl3pPr>
            <a:lvl4pPr marL="720090" indent="0">
              <a:buNone/>
              <a:defRPr sz="472"/>
            </a:lvl4pPr>
            <a:lvl5pPr marL="960121" indent="0">
              <a:buNone/>
              <a:defRPr sz="472"/>
            </a:lvl5pPr>
            <a:lvl6pPr marL="1200151" indent="0">
              <a:buNone/>
              <a:defRPr sz="472"/>
            </a:lvl6pPr>
            <a:lvl7pPr marL="1440181" indent="0">
              <a:buNone/>
              <a:defRPr sz="472"/>
            </a:lvl7pPr>
            <a:lvl8pPr marL="1680211" indent="0">
              <a:buNone/>
              <a:defRPr sz="472"/>
            </a:lvl8pPr>
            <a:lvl9pPr marL="1920241" indent="0">
              <a:buNone/>
              <a:defRPr sz="472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436869" y="346046"/>
            <a:ext cx="1376958" cy="7372652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06007" y="346046"/>
            <a:ext cx="4028877" cy="7372652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05994" y="346053"/>
            <a:ext cx="5507832" cy="144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05994" y="2016198"/>
            <a:ext cx="5507832" cy="5702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05993" y="8008722"/>
            <a:ext cx="1427956" cy="460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2026/3/24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090941" y="8008722"/>
            <a:ext cx="1937941" cy="460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385868" y="8008722"/>
            <a:ext cx="1427956" cy="4600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0060" rtl="0" eaLnBrk="1" latinLnBrk="0" hangingPunct="1">
        <a:spcBef>
          <a:spcPct val="0"/>
        </a:spcBef>
        <a:buNone/>
        <a:defRPr kumimoji="1"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390050" indent="-150019" algn="l" defTabSz="480060" rtl="0" eaLnBrk="1" latinLnBrk="0" hangingPunct="1">
        <a:spcBef>
          <a:spcPct val="20000"/>
        </a:spcBef>
        <a:buFont typeface="Arial" pitchFamily="34" charset="0"/>
        <a:buChar char="–"/>
        <a:defRPr kumimoji="1" sz="147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6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6" algn="l" defTabSz="48006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6" algn="l" defTabSz="48006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6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6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6" indent="-120016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6" indent="-120016" algn="l" defTabSz="480060" rtl="0" eaLnBrk="1" latinLnBrk="0" hangingPunct="1">
        <a:spcBef>
          <a:spcPct val="20000"/>
        </a:spcBef>
        <a:buFont typeface="Arial" pitchFamily="34" charset="0"/>
        <a:buChar char="•"/>
        <a:defRPr kumimoji="1"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1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1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1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1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1" algn="l" defTabSz="480060" rtl="0" eaLnBrk="1" latinLnBrk="0" hangingPunct="1">
        <a:defRPr kumimoji="1"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42C46-8C2A-8434-4CC8-4E8C5C18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85BF11DA-AFBF-D719-7F8B-F924686E41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88" b="6991"/>
          <a:stretch>
            <a:fillRect/>
          </a:stretch>
        </p:blipFill>
        <p:spPr>
          <a:xfrm>
            <a:off x="4356051" y="1085489"/>
            <a:ext cx="1741607" cy="2340387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8D9D52E1-0F3F-E3E4-4127-9D68B288AA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8" b="6991"/>
          <a:stretch>
            <a:fillRect/>
          </a:stretch>
        </p:blipFill>
        <p:spPr>
          <a:xfrm>
            <a:off x="2299255" y="1087204"/>
            <a:ext cx="1741606" cy="234038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9B23109-2FF5-7AEE-ED01-9654DD110636}"/>
              </a:ext>
            </a:extLst>
          </p:cNvPr>
          <p:cNvSpPr txBox="1"/>
          <p:nvPr/>
        </p:nvSpPr>
        <p:spPr>
          <a:xfrm>
            <a:off x="456985" y="581434"/>
            <a:ext cx="16033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520861C-DA8F-FB7F-6A23-777457B065E0}"/>
              </a:ext>
            </a:extLst>
          </p:cNvPr>
          <p:cNvSpPr txBox="1"/>
          <p:nvPr/>
        </p:nvSpPr>
        <p:spPr>
          <a:xfrm>
            <a:off x="2411834" y="581434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ACB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8342CD2-BB73-80DC-ADAD-089DA57A8BEA}"/>
              </a:ext>
            </a:extLst>
          </p:cNvPr>
          <p:cNvSpPr txBox="1"/>
          <p:nvPr/>
        </p:nvSpPr>
        <p:spPr>
          <a:xfrm>
            <a:off x="4500066" y="581434"/>
            <a:ext cx="1589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Number of BZDs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D005A76-961D-092F-5AE5-BFC30E1D448E}"/>
              </a:ext>
            </a:extLst>
          </p:cNvPr>
          <p:cNvSpPr txBox="1"/>
          <p:nvPr/>
        </p:nvSpPr>
        <p:spPr>
          <a:xfrm>
            <a:off x="7777" y="7632749"/>
            <a:ext cx="61120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1. Medication, ACB score, and number of BZDs, and motor and cognitive FIM changes from admission to discharge.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Boxes indicate the median and interquartile range; whiskers indicate 1.5 × interquartile range. 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*P &lt;0.05, for within-group comparison between baseline and endpoint by the Wilcoxon signed-rank test. ACB, Anticholinergic Cognitive Burden Scale; BZD, benzodiazepine receptor agonist; FIM, functional independence measure.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501DD0-4427-4908-92C9-7CA8ED4898CF}"/>
              </a:ext>
            </a:extLst>
          </p:cNvPr>
          <p:cNvSpPr txBox="1"/>
          <p:nvPr/>
        </p:nvSpPr>
        <p:spPr>
          <a:xfrm>
            <a:off x="858301" y="4190088"/>
            <a:ext cx="1696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Motor FIM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EC0783A-31AB-C951-AA50-6B9C03CAF7B3}"/>
              </a:ext>
            </a:extLst>
          </p:cNvPr>
          <p:cNvSpPr txBox="1"/>
          <p:nvPr/>
        </p:nvSpPr>
        <p:spPr>
          <a:xfrm>
            <a:off x="3677701" y="4190088"/>
            <a:ext cx="1677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Cognitive FIM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59B386-8362-1F04-193E-FE47F3F4F634}"/>
              </a:ext>
            </a:extLst>
          </p:cNvPr>
          <p:cNvSpPr txBox="1"/>
          <p:nvPr/>
        </p:nvSpPr>
        <p:spPr>
          <a:xfrm>
            <a:off x="30285" y="143917"/>
            <a:ext cx="3062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All subjects (n = 229) </a:t>
            </a:r>
            <a:endParaRPr lang="ja-JP" altLang="en-US" sz="1000" u="sng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51384A01-C0AE-18CC-68AF-8BCA3F2151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21" b="6699"/>
          <a:stretch>
            <a:fillRect/>
          </a:stretch>
        </p:blipFill>
        <p:spPr>
          <a:xfrm>
            <a:off x="246223" y="1093609"/>
            <a:ext cx="1737845" cy="2340992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079BD76-08DF-7C15-7953-91F67C3AD9E2}"/>
              </a:ext>
            </a:extLst>
          </p:cNvPr>
          <p:cNvSpPr txBox="1"/>
          <p:nvPr/>
        </p:nvSpPr>
        <p:spPr>
          <a:xfrm rot="16200000">
            <a:off x="-685931" y="1930727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C4D2782-341B-A58A-3C45-432BBF3F9317}"/>
              </a:ext>
            </a:extLst>
          </p:cNvPr>
          <p:cNvSpPr txBox="1"/>
          <p:nvPr/>
        </p:nvSpPr>
        <p:spPr>
          <a:xfrm rot="16200000">
            <a:off x="1437608" y="193072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ACB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C9102D-F1DF-AA71-2932-39FA862197AB}"/>
              </a:ext>
            </a:extLst>
          </p:cNvPr>
          <p:cNvSpPr txBox="1"/>
          <p:nvPr/>
        </p:nvSpPr>
        <p:spPr>
          <a:xfrm rot="16200000">
            <a:off x="3321097" y="1930727"/>
            <a:ext cx="1845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Number of BZDs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42E377C5-3BA7-45EA-B112-AB5AA945776E}"/>
              </a:ext>
            </a:extLst>
          </p:cNvPr>
          <p:cNvCxnSpPr/>
          <p:nvPr/>
        </p:nvCxnSpPr>
        <p:spPr>
          <a:xfrm>
            <a:off x="827658" y="1373521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D1C7C73C-E6F6-87A0-6A5E-B4A75F545F0F}"/>
              </a:ext>
            </a:extLst>
          </p:cNvPr>
          <p:cNvCxnSpPr/>
          <p:nvPr/>
        </p:nvCxnSpPr>
        <p:spPr>
          <a:xfrm>
            <a:off x="2856582" y="1225744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35B60D6E-2CA1-FE75-1D8F-0B817C99F8FC}"/>
              </a:ext>
            </a:extLst>
          </p:cNvPr>
          <p:cNvCxnSpPr/>
          <p:nvPr/>
        </p:nvCxnSpPr>
        <p:spPr>
          <a:xfrm>
            <a:off x="4913064" y="1221552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88AEB8D-59B2-BC0B-5E2F-60E68BF5478B}"/>
              </a:ext>
            </a:extLst>
          </p:cNvPr>
          <p:cNvSpPr txBox="1"/>
          <p:nvPr/>
        </p:nvSpPr>
        <p:spPr>
          <a:xfrm>
            <a:off x="1059689" y="117814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06A7F0-0321-E1D2-E086-1F309425B3AD}"/>
              </a:ext>
            </a:extLst>
          </p:cNvPr>
          <p:cNvSpPr txBox="1"/>
          <p:nvPr/>
        </p:nvSpPr>
        <p:spPr>
          <a:xfrm>
            <a:off x="3072606" y="1028215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F83485B-D7ED-2D41-27D0-56E370A03DC8}"/>
              </a:ext>
            </a:extLst>
          </p:cNvPr>
          <p:cNvSpPr txBox="1"/>
          <p:nvPr/>
        </p:nvSpPr>
        <p:spPr>
          <a:xfrm>
            <a:off x="5129088" y="102574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D80831B-49FC-5D53-76D9-B92CBD8AE4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79" b="6991"/>
          <a:stretch>
            <a:fillRect/>
          </a:stretch>
        </p:blipFill>
        <p:spPr>
          <a:xfrm>
            <a:off x="611634" y="4443320"/>
            <a:ext cx="1960770" cy="2680769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FB2D4919-F65F-62A7-F6F4-0AEF0EF1A5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32" b="6991"/>
          <a:stretch>
            <a:fillRect/>
          </a:stretch>
        </p:blipFill>
        <p:spPr>
          <a:xfrm>
            <a:off x="3419946" y="4450552"/>
            <a:ext cx="1960770" cy="2673537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5A69E78-AAC2-86BB-310C-AD4E4741F70A}"/>
              </a:ext>
            </a:extLst>
          </p:cNvPr>
          <p:cNvSpPr txBox="1"/>
          <p:nvPr/>
        </p:nvSpPr>
        <p:spPr>
          <a:xfrm>
            <a:off x="398538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1EBA2A-AFE4-FC06-9421-A3DFCB2721FB}"/>
              </a:ext>
            </a:extLst>
          </p:cNvPr>
          <p:cNvSpPr txBox="1"/>
          <p:nvPr/>
        </p:nvSpPr>
        <p:spPr>
          <a:xfrm>
            <a:off x="2398788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A9181F2-FD6C-8420-5636-7586EF7C0A4B}"/>
              </a:ext>
            </a:extLst>
          </p:cNvPr>
          <p:cNvSpPr txBox="1"/>
          <p:nvPr/>
        </p:nvSpPr>
        <p:spPr>
          <a:xfrm>
            <a:off x="4455795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66ECEE0-4AB9-7050-B00A-097C075CCAFD}"/>
              </a:ext>
            </a:extLst>
          </p:cNvPr>
          <p:cNvSpPr txBox="1"/>
          <p:nvPr/>
        </p:nvSpPr>
        <p:spPr>
          <a:xfrm>
            <a:off x="1071638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1CB38DD-C11B-7579-92B4-5F6108A1EDF0}"/>
              </a:ext>
            </a:extLst>
          </p:cNvPr>
          <p:cNvSpPr txBox="1"/>
          <p:nvPr/>
        </p:nvSpPr>
        <p:spPr>
          <a:xfrm>
            <a:off x="3109988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5ECF490-4406-3802-CEBF-28A664F0D350}"/>
              </a:ext>
            </a:extLst>
          </p:cNvPr>
          <p:cNvSpPr txBox="1"/>
          <p:nvPr/>
        </p:nvSpPr>
        <p:spPr>
          <a:xfrm>
            <a:off x="5176421" y="33540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ECA3697-55C5-EACA-1B28-18A62CDC8A5A}"/>
              </a:ext>
            </a:extLst>
          </p:cNvPr>
          <p:cNvSpPr txBox="1"/>
          <p:nvPr/>
        </p:nvSpPr>
        <p:spPr>
          <a:xfrm>
            <a:off x="3677701" y="70454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9BCCAF2-F092-8A38-2F23-9B6EB84C4192}"/>
              </a:ext>
            </a:extLst>
          </p:cNvPr>
          <p:cNvSpPr txBox="1"/>
          <p:nvPr/>
        </p:nvSpPr>
        <p:spPr>
          <a:xfrm>
            <a:off x="4417377" y="70454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397DBB0-7EE2-3427-933E-47034E06038B}"/>
              </a:ext>
            </a:extLst>
          </p:cNvPr>
          <p:cNvSpPr txBox="1"/>
          <p:nvPr/>
        </p:nvSpPr>
        <p:spPr>
          <a:xfrm>
            <a:off x="858301" y="70454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8A80CD0-F149-6E52-E443-59B4D2532296}"/>
              </a:ext>
            </a:extLst>
          </p:cNvPr>
          <p:cNvSpPr txBox="1"/>
          <p:nvPr/>
        </p:nvSpPr>
        <p:spPr>
          <a:xfrm>
            <a:off x="1617027" y="70454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6F49024E-3110-F8FB-5532-66A36995269B}"/>
              </a:ext>
            </a:extLst>
          </p:cNvPr>
          <p:cNvCxnSpPr/>
          <p:nvPr/>
        </p:nvCxnSpPr>
        <p:spPr>
          <a:xfrm>
            <a:off x="4155067" y="6083452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C445433-1C22-19E3-6C8D-FBC70A305FB5}"/>
              </a:ext>
            </a:extLst>
          </p:cNvPr>
          <p:cNvSpPr txBox="1"/>
          <p:nvPr/>
        </p:nvSpPr>
        <p:spPr>
          <a:xfrm>
            <a:off x="4371091" y="5887644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848A2958-2680-DAFC-7587-FD8A38EBE88E}"/>
              </a:ext>
            </a:extLst>
          </p:cNvPr>
          <p:cNvCxnSpPr/>
          <p:nvPr/>
        </p:nvCxnSpPr>
        <p:spPr>
          <a:xfrm>
            <a:off x="1340222" y="4810571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C7987AF-47B7-44F5-F602-31B11D47C694}"/>
              </a:ext>
            </a:extLst>
          </p:cNvPr>
          <p:cNvSpPr txBox="1"/>
          <p:nvPr/>
        </p:nvSpPr>
        <p:spPr>
          <a:xfrm>
            <a:off x="1556246" y="4614763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24BF60E-AE57-A4BD-CA27-7B011E0B05A4}"/>
              </a:ext>
            </a:extLst>
          </p:cNvPr>
          <p:cNvSpPr txBox="1"/>
          <p:nvPr/>
        </p:nvSpPr>
        <p:spPr>
          <a:xfrm rot="16200000">
            <a:off x="-371106" y="5468781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Motor FIM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1BD7C72-3938-609B-F7C3-F95D951DC5BA}"/>
              </a:ext>
            </a:extLst>
          </p:cNvPr>
          <p:cNvSpPr txBox="1"/>
          <p:nvPr/>
        </p:nvSpPr>
        <p:spPr>
          <a:xfrm rot="16200000">
            <a:off x="2448294" y="5467953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0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A66BD-DA27-FBCA-89D9-0DD10D853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2F2B0722-F233-7EAB-EFA9-004AADC1CA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58" b="7505"/>
          <a:stretch>
            <a:fillRect/>
          </a:stretch>
        </p:blipFill>
        <p:spPr>
          <a:xfrm>
            <a:off x="238468" y="5097611"/>
            <a:ext cx="1742548" cy="2340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DB6F04F-92C6-69F6-BE64-934641FE49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58" b="7562"/>
          <a:stretch>
            <a:fillRect/>
          </a:stretch>
        </p:blipFill>
        <p:spPr>
          <a:xfrm>
            <a:off x="2297874" y="5097611"/>
            <a:ext cx="1741318" cy="234000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A37AAA7B-3FC9-D5D3-45D6-700B7F2BA0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40" b="7562"/>
          <a:stretch>
            <a:fillRect/>
          </a:stretch>
        </p:blipFill>
        <p:spPr>
          <a:xfrm>
            <a:off x="4372664" y="5097611"/>
            <a:ext cx="1724704" cy="2340000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1A99D2E3-92DE-B0EF-72CC-5750EC18E1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58" b="7562"/>
          <a:stretch>
            <a:fillRect/>
          </a:stretch>
        </p:blipFill>
        <p:spPr>
          <a:xfrm>
            <a:off x="238468" y="1044277"/>
            <a:ext cx="1741318" cy="234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D32A0BD-4701-93B6-F943-2996727763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558" b="7617"/>
          <a:stretch>
            <a:fillRect/>
          </a:stretch>
        </p:blipFill>
        <p:spPr>
          <a:xfrm>
            <a:off x="2297874" y="1044277"/>
            <a:ext cx="1740089" cy="23400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0656D7C-F3F2-3C8B-BAC2-ABDC2BE26A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558" b="7562"/>
          <a:stretch>
            <a:fillRect/>
          </a:stretch>
        </p:blipFill>
        <p:spPr>
          <a:xfrm>
            <a:off x="4356050" y="1044277"/>
            <a:ext cx="1741318" cy="23400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5D15B4D-3C89-6F1F-537F-BD7B5C410A88}"/>
              </a:ext>
            </a:extLst>
          </p:cNvPr>
          <p:cNvSpPr txBox="1"/>
          <p:nvPr/>
        </p:nvSpPr>
        <p:spPr>
          <a:xfrm>
            <a:off x="0" y="7778989"/>
            <a:ext cx="61120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2. Medication, ACB score, and cognitive FIM score changes stratified by musculoskeletal disease status.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Boxes indicate the median and interquartile range; whiskers indicate 1.5 × interquartile range. 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*P &lt;0.05, for within-group comparison between baseline and endpoint by the Wilcoxon signed-rank test. 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ACB, Anticholinergic Cognitive Burden Scale; FIM, functional independence measure. 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83B9ED4-4DA3-AD4F-A9BD-A8D6CDFFDDFD}"/>
              </a:ext>
            </a:extLst>
          </p:cNvPr>
          <p:cNvSpPr txBox="1"/>
          <p:nvPr/>
        </p:nvSpPr>
        <p:spPr>
          <a:xfrm>
            <a:off x="-10862" y="359941"/>
            <a:ext cx="4007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Patient with musculoskeletal disease (n = 98) </a:t>
            </a:r>
            <a:endParaRPr lang="ja-JP" altLang="en-US" sz="1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8BDECB-D705-8FC5-D86A-0D020E563375}"/>
              </a:ext>
            </a:extLst>
          </p:cNvPr>
          <p:cNvSpPr txBox="1"/>
          <p:nvPr/>
        </p:nvSpPr>
        <p:spPr>
          <a:xfrm>
            <a:off x="-10862" y="4449540"/>
            <a:ext cx="3434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Patient without musculoskeletal disease (n = 131) </a:t>
            </a:r>
            <a:endParaRPr lang="ja-JP" altLang="en-US" sz="1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10558FA-42AF-5723-2AB0-B2417EF4973C}"/>
              </a:ext>
            </a:extLst>
          </p:cNvPr>
          <p:cNvSpPr txBox="1"/>
          <p:nvPr/>
        </p:nvSpPr>
        <p:spPr>
          <a:xfrm>
            <a:off x="433862" y="678170"/>
            <a:ext cx="156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ED05EEA-C5A8-7611-3B70-4701CABE0875}"/>
              </a:ext>
            </a:extLst>
          </p:cNvPr>
          <p:cNvSpPr txBox="1"/>
          <p:nvPr/>
        </p:nvSpPr>
        <p:spPr>
          <a:xfrm>
            <a:off x="2448091" y="678170"/>
            <a:ext cx="1563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ACB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31C7EB4-8656-DA21-DE9F-F17E8D870257}"/>
              </a:ext>
            </a:extLst>
          </p:cNvPr>
          <p:cNvSpPr txBox="1"/>
          <p:nvPr/>
        </p:nvSpPr>
        <p:spPr>
          <a:xfrm>
            <a:off x="459294" y="4737572"/>
            <a:ext cx="151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380C47B-D27F-326C-1907-D1BE5279AAF0}"/>
              </a:ext>
            </a:extLst>
          </p:cNvPr>
          <p:cNvSpPr txBox="1"/>
          <p:nvPr/>
        </p:nvSpPr>
        <p:spPr>
          <a:xfrm>
            <a:off x="2473523" y="4737572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ACB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A383A0-FC63-6E8E-0FDE-FDB2E0FC9E14}"/>
              </a:ext>
            </a:extLst>
          </p:cNvPr>
          <p:cNvSpPr txBox="1"/>
          <p:nvPr/>
        </p:nvSpPr>
        <p:spPr>
          <a:xfrm>
            <a:off x="4481847" y="4737572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Cognitive FIM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6FB0A7-BCFA-006B-A1D4-63868B2FC194}"/>
              </a:ext>
            </a:extLst>
          </p:cNvPr>
          <p:cNvSpPr txBox="1"/>
          <p:nvPr/>
        </p:nvSpPr>
        <p:spPr>
          <a:xfrm>
            <a:off x="4517851" y="678170"/>
            <a:ext cx="1440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Cognitive FIM</a:t>
            </a:r>
            <a:endParaRPr lang="ja-JP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0C77064-F320-8992-EF30-3FF44D5D50D2}"/>
              </a:ext>
            </a:extLst>
          </p:cNvPr>
          <p:cNvSpPr txBox="1"/>
          <p:nvPr/>
        </p:nvSpPr>
        <p:spPr>
          <a:xfrm>
            <a:off x="4538345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8B54C76-0BD2-1D9B-2646-E436DE5E6D18}"/>
              </a:ext>
            </a:extLst>
          </p:cNvPr>
          <p:cNvSpPr txBox="1"/>
          <p:nvPr/>
        </p:nvSpPr>
        <p:spPr>
          <a:xfrm>
            <a:off x="5201821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11DA860-20BC-3C82-74FF-26FF27DD670C}"/>
              </a:ext>
            </a:extLst>
          </p:cNvPr>
          <p:cNvSpPr txBox="1"/>
          <p:nvPr/>
        </p:nvSpPr>
        <p:spPr>
          <a:xfrm>
            <a:off x="2393830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B52CACB-988D-2295-2E5E-9A55402C7A63}"/>
              </a:ext>
            </a:extLst>
          </p:cNvPr>
          <p:cNvSpPr txBox="1"/>
          <p:nvPr/>
        </p:nvSpPr>
        <p:spPr>
          <a:xfrm>
            <a:off x="3108106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CFE2925-C475-1000-8B81-D23FE6044292}"/>
              </a:ext>
            </a:extLst>
          </p:cNvPr>
          <p:cNvSpPr txBox="1"/>
          <p:nvPr/>
        </p:nvSpPr>
        <p:spPr>
          <a:xfrm>
            <a:off x="365968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051AD75-F0F2-FA05-A53A-C7E7F2A68A3B}"/>
              </a:ext>
            </a:extLst>
          </p:cNvPr>
          <p:cNvSpPr txBox="1"/>
          <p:nvPr/>
        </p:nvSpPr>
        <p:spPr>
          <a:xfrm>
            <a:off x="1080244" y="3341380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1F9B00F-01C1-1CE0-7402-DDCB0AF118E7}"/>
              </a:ext>
            </a:extLst>
          </p:cNvPr>
          <p:cNvSpPr txBox="1"/>
          <p:nvPr/>
        </p:nvSpPr>
        <p:spPr>
          <a:xfrm>
            <a:off x="4536237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01F4EA6-D00C-1A4B-264A-65D7BA656F21}"/>
              </a:ext>
            </a:extLst>
          </p:cNvPr>
          <p:cNvSpPr txBox="1"/>
          <p:nvPr/>
        </p:nvSpPr>
        <p:spPr>
          <a:xfrm>
            <a:off x="5199713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1534F3B-B581-C37E-7BB0-502AE1A669BA}"/>
              </a:ext>
            </a:extLst>
          </p:cNvPr>
          <p:cNvSpPr txBox="1"/>
          <p:nvPr/>
        </p:nvSpPr>
        <p:spPr>
          <a:xfrm>
            <a:off x="2391722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EDA3AEB-3745-F42B-E6AF-2E18CCD761B3}"/>
              </a:ext>
            </a:extLst>
          </p:cNvPr>
          <p:cNvSpPr txBox="1"/>
          <p:nvPr/>
        </p:nvSpPr>
        <p:spPr>
          <a:xfrm>
            <a:off x="3105998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2ABAF9-A25C-F839-7797-1EA2F51588E6}"/>
              </a:ext>
            </a:extLst>
          </p:cNvPr>
          <p:cNvSpPr txBox="1"/>
          <p:nvPr/>
        </p:nvSpPr>
        <p:spPr>
          <a:xfrm>
            <a:off x="363860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2654E87-CCD0-7ED6-5524-57562FD7ED44}"/>
              </a:ext>
            </a:extLst>
          </p:cNvPr>
          <p:cNvSpPr txBox="1"/>
          <p:nvPr/>
        </p:nvSpPr>
        <p:spPr>
          <a:xfrm>
            <a:off x="1078136" y="7386528"/>
            <a:ext cx="93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B1616EE-D8B8-14BE-C162-2C54D2E22283}"/>
              </a:ext>
            </a:extLst>
          </p:cNvPr>
          <p:cNvSpPr txBox="1"/>
          <p:nvPr/>
        </p:nvSpPr>
        <p:spPr>
          <a:xfrm rot="16200000">
            <a:off x="-685931" y="1930727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85ADEE2-D600-C728-AC29-94D4EB7D45D9}"/>
              </a:ext>
            </a:extLst>
          </p:cNvPr>
          <p:cNvSpPr txBox="1"/>
          <p:nvPr/>
        </p:nvSpPr>
        <p:spPr>
          <a:xfrm rot="16200000">
            <a:off x="1437608" y="193072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ACB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A53AC78-BDF6-4972-A735-E60CF03EFF37}"/>
              </a:ext>
            </a:extLst>
          </p:cNvPr>
          <p:cNvSpPr txBox="1"/>
          <p:nvPr/>
        </p:nvSpPr>
        <p:spPr>
          <a:xfrm rot="16200000">
            <a:off x="3426194" y="1930727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D033E72-B32F-719A-D278-41B3F31A4C53}"/>
              </a:ext>
            </a:extLst>
          </p:cNvPr>
          <p:cNvSpPr txBox="1"/>
          <p:nvPr/>
        </p:nvSpPr>
        <p:spPr>
          <a:xfrm rot="16200000">
            <a:off x="-688461" y="6030917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578AA3A-A75A-7048-EAA7-C1CB390F960A}"/>
              </a:ext>
            </a:extLst>
          </p:cNvPr>
          <p:cNvSpPr txBox="1"/>
          <p:nvPr/>
        </p:nvSpPr>
        <p:spPr>
          <a:xfrm rot="16200000">
            <a:off x="1435078" y="603091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ACB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B167CA7-9A6D-0E5B-37E2-A9D1607F41F2}"/>
              </a:ext>
            </a:extLst>
          </p:cNvPr>
          <p:cNvSpPr txBox="1"/>
          <p:nvPr/>
        </p:nvSpPr>
        <p:spPr>
          <a:xfrm rot="16200000">
            <a:off x="3423664" y="6030917"/>
            <a:ext cx="16561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3D5C3507-82B6-494C-E696-F608FD899476}"/>
              </a:ext>
            </a:extLst>
          </p:cNvPr>
          <p:cNvCxnSpPr/>
          <p:nvPr/>
        </p:nvCxnSpPr>
        <p:spPr>
          <a:xfrm>
            <a:off x="4985072" y="2466459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7EE5D9B-4260-D9D0-DB23-4D0F7E2FA256}"/>
              </a:ext>
            </a:extLst>
          </p:cNvPr>
          <p:cNvSpPr txBox="1"/>
          <p:nvPr/>
        </p:nvSpPr>
        <p:spPr>
          <a:xfrm>
            <a:off x="5201096" y="2270651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BDBDCB6B-C120-D121-0120-13E92E201D98}"/>
              </a:ext>
            </a:extLst>
          </p:cNvPr>
          <p:cNvCxnSpPr/>
          <p:nvPr/>
        </p:nvCxnSpPr>
        <p:spPr>
          <a:xfrm>
            <a:off x="2854424" y="1144389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87BF658-BC73-8A75-B5F5-31A84341D019}"/>
              </a:ext>
            </a:extLst>
          </p:cNvPr>
          <p:cNvSpPr txBox="1"/>
          <p:nvPr/>
        </p:nvSpPr>
        <p:spPr>
          <a:xfrm>
            <a:off x="3070448" y="948581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BDB99A9F-670B-6FF1-1975-EDACA579DB3D}"/>
              </a:ext>
            </a:extLst>
          </p:cNvPr>
          <p:cNvCxnSpPr/>
          <p:nvPr/>
        </p:nvCxnSpPr>
        <p:spPr>
          <a:xfrm>
            <a:off x="833884" y="1882259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AA50559-DD15-1430-4E6A-714DE289FFFC}"/>
              </a:ext>
            </a:extLst>
          </p:cNvPr>
          <p:cNvSpPr txBox="1"/>
          <p:nvPr/>
        </p:nvSpPr>
        <p:spPr>
          <a:xfrm>
            <a:off x="1049908" y="1686451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82C64571-8840-8BF5-6658-DA7D20DC07C5}"/>
              </a:ext>
            </a:extLst>
          </p:cNvPr>
          <p:cNvCxnSpPr/>
          <p:nvPr/>
        </p:nvCxnSpPr>
        <p:spPr>
          <a:xfrm>
            <a:off x="4972620" y="6532319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8849776-DB97-A07A-4C6D-3B2218F7D672}"/>
              </a:ext>
            </a:extLst>
          </p:cNvPr>
          <p:cNvSpPr txBox="1"/>
          <p:nvPr/>
        </p:nvSpPr>
        <p:spPr>
          <a:xfrm>
            <a:off x="5188644" y="6336511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90E79558-7D9D-9A4B-34FD-C42761DD0925}"/>
              </a:ext>
            </a:extLst>
          </p:cNvPr>
          <p:cNvCxnSpPr/>
          <p:nvPr/>
        </p:nvCxnSpPr>
        <p:spPr>
          <a:xfrm>
            <a:off x="846832" y="5306769"/>
            <a:ext cx="7200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176D243-ECDE-A644-FF69-AABF5D46EB19}"/>
              </a:ext>
            </a:extLst>
          </p:cNvPr>
          <p:cNvSpPr txBox="1"/>
          <p:nvPr/>
        </p:nvSpPr>
        <p:spPr>
          <a:xfrm>
            <a:off x="1062856" y="5110961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05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61F26-B482-F511-B047-1CEC25C3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EF5890-641A-D7C1-B427-2C9D54C327C2}"/>
              </a:ext>
            </a:extLst>
          </p:cNvPr>
          <p:cNvSpPr txBox="1"/>
          <p:nvPr/>
        </p:nvSpPr>
        <p:spPr>
          <a:xfrm>
            <a:off x="5991" y="7777433"/>
            <a:ext cx="611203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Fig. 3. Cognitive FIM score changes in patients with medication or ACB score reductions, stratified by musculoskeletal disease status.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Boxes indicate the median and interquartile range; whiskers indicate 1.5 × interquartile range. 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*P &lt;0.05, for within-group comparison between baseline and endpoint by the Wilcoxon signed-rank test. </a:t>
            </a:r>
          </a:p>
          <a:p>
            <a:r>
              <a:rPr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 FIM, functional independence measure; ACB, Anticholinergic Cognitive Burden Scale.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D18FABD-1428-85BE-0C74-4AC749F5BEF2}"/>
              </a:ext>
            </a:extLst>
          </p:cNvPr>
          <p:cNvSpPr txBox="1"/>
          <p:nvPr/>
        </p:nvSpPr>
        <p:spPr>
          <a:xfrm>
            <a:off x="-10862" y="359941"/>
            <a:ext cx="40075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Patient with musculoskeletal disease (n = 98) </a:t>
            </a:r>
            <a:endParaRPr lang="ja-JP" altLang="en-US" sz="1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902185E-98F5-03D9-8134-7BC489B89898}"/>
              </a:ext>
            </a:extLst>
          </p:cNvPr>
          <p:cNvSpPr txBox="1"/>
          <p:nvPr/>
        </p:nvSpPr>
        <p:spPr>
          <a:xfrm>
            <a:off x="-10862" y="4104357"/>
            <a:ext cx="3434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Patient without musculoskeletal disease (n = 131) </a:t>
            </a:r>
            <a:endParaRPr lang="ja-JP" altLang="en-US" sz="1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E7F64A96-1AB9-6ACC-7912-E5D409454B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5" b="7205"/>
          <a:stretch>
            <a:fillRect/>
          </a:stretch>
        </p:blipFill>
        <p:spPr>
          <a:xfrm>
            <a:off x="323602" y="716764"/>
            <a:ext cx="2639587" cy="25200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633217B-A46C-7643-886F-FA01135325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74" t="-1" r="-209" b="7261"/>
          <a:stretch>
            <a:fillRect/>
          </a:stretch>
        </p:blipFill>
        <p:spPr>
          <a:xfrm>
            <a:off x="323602" y="4462485"/>
            <a:ext cx="2637733" cy="252000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B440A294-BDC3-60EB-449E-85B3403665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65" b="7260"/>
          <a:stretch>
            <a:fillRect/>
          </a:stretch>
        </p:blipFill>
        <p:spPr>
          <a:xfrm>
            <a:off x="3414818" y="716764"/>
            <a:ext cx="2637733" cy="252000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DE3D566D-3408-0DBF-533A-A85901AE17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465" b="7425"/>
          <a:stretch>
            <a:fillRect/>
          </a:stretch>
        </p:blipFill>
        <p:spPr>
          <a:xfrm>
            <a:off x="3410153" y="4462485"/>
            <a:ext cx="2642398" cy="252000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AD13909-69D0-3899-8F04-6D9417CECA2D}"/>
              </a:ext>
            </a:extLst>
          </p:cNvPr>
          <p:cNvSpPr txBox="1"/>
          <p:nvPr/>
        </p:nvSpPr>
        <p:spPr>
          <a:xfrm rot="10800000">
            <a:off x="79960" y="999352"/>
            <a:ext cx="307777" cy="17587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9F3C54D-4204-C3EF-7A56-BDDD6D1C15BB}"/>
              </a:ext>
            </a:extLst>
          </p:cNvPr>
          <p:cNvSpPr txBox="1"/>
          <p:nvPr/>
        </p:nvSpPr>
        <p:spPr>
          <a:xfrm rot="10800000">
            <a:off x="3194128" y="999352"/>
            <a:ext cx="307777" cy="17587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88E7290-AF37-4EEA-BAAA-717A28951A73}"/>
              </a:ext>
            </a:extLst>
          </p:cNvPr>
          <p:cNvSpPr txBox="1"/>
          <p:nvPr/>
        </p:nvSpPr>
        <p:spPr>
          <a:xfrm rot="10800000">
            <a:off x="82177" y="4752427"/>
            <a:ext cx="307777" cy="17587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EACE6C7-74F1-BD54-7E6A-80F58483F8EA}"/>
              </a:ext>
            </a:extLst>
          </p:cNvPr>
          <p:cNvSpPr txBox="1"/>
          <p:nvPr/>
        </p:nvSpPr>
        <p:spPr>
          <a:xfrm rot="10800000">
            <a:off x="3196345" y="4752427"/>
            <a:ext cx="307777" cy="17587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Cognitive FIM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857D752-BB60-E975-641A-E64B98920D7B}"/>
              </a:ext>
            </a:extLst>
          </p:cNvPr>
          <p:cNvSpPr txBox="1"/>
          <p:nvPr/>
        </p:nvSpPr>
        <p:spPr>
          <a:xfrm>
            <a:off x="1080822" y="5798902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463C74D-5082-49D3-6ED3-6A77513745FF}"/>
              </a:ext>
            </a:extLst>
          </p:cNvPr>
          <p:cNvSpPr txBox="1"/>
          <p:nvPr/>
        </p:nvSpPr>
        <p:spPr>
          <a:xfrm>
            <a:off x="2149847" y="5798046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F00793-BA88-3423-7F99-6FBD8384DB35}"/>
              </a:ext>
            </a:extLst>
          </p:cNvPr>
          <p:cNvSpPr txBox="1"/>
          <p:nvPr/>
        </p:nvSpPr>
        <p:spPr>
          <a:xfrm>
            <a:off x="1634276" y="5601877"/>
            <a:ext cx="2141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endParaRPr lang="ja-JP" altLang="en-US" sz="1225" dirty="0"/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F5E0AEAF-7B18-4B8B-05F1-A94BB75CD5EC}"/>
              </a:ext>
            </a:extLst>
          </p:cNvPr>
          <p:cNvCxnSpPr>
            <a:cxnSpLocks/>
          </p:cNvCxnSpPr>
          <p:nvPr/>
        </p:nvCxnSpPr>
        <p:spPr>
          <a:xfrm>
            <a:off x="937955" y="5967124"/>
            <a:ext cx="537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D04AB4D3-16C6-ACFF-D886-F4047716EA4D}"/>
              </a:ext>
            </a:extLst>
          </p:cNvPr>
          <p:cNvCxnSpPr>
            <a:cxnSpLocks/>
          </p:cNvCxnSpPr>
          <p:nvPr/>
        </p:nvCxnSpPr>
        <p:spPr>
          <a:xfrm>
            <a:off x="1996888" y="5967124"/>
            <a:ext cx="5579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1C250875-0697-877A-A8E5-5C6C4EE2D98C}"/>
              </a:ext>
            </a:extLst>
          </p:cNvPr>
          <p:cNvCxnSpPr>
            <a:cxnSpLocks/>
          </p:cNvCxnSpPr>
          <p:nvPr/>
        </p:nvCxnSpPr>
        <p:spPr>
          <a:xfrm flipV="1">
            <a:off x="1206843" y="5798046"/>
            <a:ext cx="1069025" cy="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1D3AFA-ED10-0C1E-5EE0-C2E1CE21F89F}"/>
              </a:ext>
            </a:extLst>
          </p:cNvPr>
          <p:cNvSpPr txBox="1"/>
          <p:nvPr/>
        </p:nvSpPr>
        <p:spPr>
          <a:xfrm>
            <a:off x="4171689" y="5802890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9F02C9A-07C4-5A8A-A549-72EFBF2C1946}"/>
              </a:ext>
            </a:extLst>
          </p:cNvPr>
          <p:cNvSpPr txBox="1"/>
          <p:nvPr/>
        </p:nvSpPr>
        <p:spPr>
          <a:xfrm>
            <a:off x="5240714" y="5802034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FF62E12-E012-77DA-09BF-9B90D25A774B}"/>
              </a:ext>
            </a:extLst>
          </p:cNvPr>
          <p:cNvSpPr txBox="1"/>
          <p:nvPr/>
        </p:nvSpPr>
        <p:spPr>
          <a:xfrm>
            <a:off x="4725143" y="5605865"/>
            <a:ext cx="2141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endParaRPr lang="ja-JP" altLang="en-US" sz="1225" dirty="0"/>
          </a:p>
        </p:txBody>
      </p: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71C74EDF-1940-41E6-FE7A-90C0E61B040F}"/>
              </a:ext>
            </a:extLst>
          </p:cNvPr>
          <p:cNvCxnSpPr>
            <a:cxnSpLocks/>
          </p:cNvCxnSpPr>
          <p:nvPr/>
        </p:nvCxnSpPr>
        <p:spPr>
          <a:xfrm>
            <a:off x="4028822" y="5971112"/>
            <a:ext cx="537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CF3E789B-5051-B35A-525A-01B6C4A3DEE6}"/>
              </a:ext>
            </a:extLst>
          </p:cNvPr>
          <p:cNvCxnSpPr>
            <a:cxnSpLocks/>
          </p:cNvCxnSpPr>
          <p:nvPr/>
        </p:nvCxnSpPr>
        <p:spPr>
          <a:xfrm>
            <a:off x="5087755" y="5971112"/>
            <a:ext cx="5579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5E214FC-68F4-B82D-955A-E8F04BA8D6BE}"/>
              </a:ext>
            </a:extLst>
          </p:cNvPr>
          <p:cNvCxnSpPr>
            <a:cxnSpLocks/>
          </p:cNvCxnSpPr>
          <p:nvPr/>
        </p:nvCxnSpPr>
        <p:spPr>
          <a:xfrm flipV="1">
            <a:off x="4297710" y="5802034"/>
            <a:ext cx="1069025" cy="8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99202AD-49DC-9872-391C-31D159C63285}"/>
              </a:ext>
            </a:extLst>
          </p:cNvPr>
          <p:cNvSpPr txBox="1"/>
          <p:nvPr/>
        </p:nvSpPr>
        <p:spPr>
          <a:xfrm>
            <a:off x="1088453" y="2026507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5AAAE3A-3D46-0D60-9B48-EC190A07B0B7}"/>
              </a:ext>
            </a:extLst>
          </p:cNvPr>
          <p:cNvSpPr txBox="1"/>
          <p:nvPr/>
        </p:nvSpPr>
        <p:spPr>
          <a:xfrm>
            <a:off x="2157478" y="2025651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24079172-29CA-984D-4654-89D2E6FEF630}"/>
              </a:ext>
            </a:extLst>
          </p:cNvPr>
          <p:cNvCxnSpPr>
            <a:cxnSpLocks/>
          </p:cNvCxnSpPr>
          <p:nvPr/>
        </p:nvCxnSpPr>
        <p:spPr>
          <a:xfrm>
            <a:off x="945586" y="2194729"/>
            <a:ext cx="537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ABF710B5-812C-E0A0-6A82-0E9DA892EFCE}"/>
              </a:ext>
            </a:extLst>
          </p:cNvPr>
          <p:cNvCxnSpPr>
            <a:cxnSpLocks/>
          </p:cNvCxnSpPr>
          <p:nvPr/>
        </p:nvCxnSpPr>
        <p:spPr>
          <a:xfrm>
            <a:off x="2004519" y="2194729"/>
            <a:ext cx="5579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24A5EA1-4414-B15B-F356-EF7057282A24}"/>
              </a:ext>
            </a:extLst>
          </p:cNvPr>
          <p:cNvSpPr txBox="1"/>
          <p:nvPr/>
        </p:nvSpPr>
        <p:spPr>
          <a:xfrm>
            <a:off x="4179166" y="2016981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1FA593B-364A-7390-B6C5-D7B7FC007084}"/>
              </a:ext>
            </a:extLst>
          </p:cNvPr>
          <p:cNvSpPr txBox="1"/>
          <p:nvPr/>
        </p:nvSpPr>
        <p:spPr>
          <a:xfrm>
            <a:off x="5248191" y="2016125"/>
            <a:ext cx="2520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5D5CD82A-AB3D-5FF6-E503-9187DCD9D37F}"/>
              </a:ext>
            </a:extLst>
          </p:cNvPr>
          <p:cNvCxnSpPr>
            <a:cxnSpLocks/>
          </p:cNvCxnSpPr>
          <p:nvPr/>
        </p:nvCxnSpPr>
        <p:spPr>
          <a:xfrm>
            <a:off x="4036299" y="2185203"/>
            <a:ext cx="537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9CDC3A4E-4FFF-495E-692B-1C167CC437F5}"/>
              </a:ext>
            </a:extLst>
          </p:cNvPr>
          <p:cNvCxnSpPr>
            <a:cxnSpLocks/>
          </p:cNvCxnSpPr>
          <p:nvPr/>
        </p:nvCxnSpPr>
        <p:spPr>
          <a:xfrm>
            <a:off x="5095232" y="2185203"/>
            <a:ext cx="5579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458F203-A3E9-2FAB-52C5-5779FE955DA5}"/>
              </a:ext>
            </a:extLst>
          </p:cNvPr>
          <p:cNvSpPr txBox="1"/>
          <p:nvPr/>
        </p:nvSpPr>
        <p:spPr>
          <a:xfrm>
            <a:off x="656628" y="3365253"/>
            <a:ext cx="108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Decreased </a:t>
            </a:r>
          </a:p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55286FF5-F58A-816A-28BD-FC0210F29CDD}"/>
              </a:ext>
            </a:extLst>
          </p:cNvPr>
          <p:cNvCxnSpPr>
            <a:cxnSpLocks/>
          </p:cNvCxnSpPr>
          <p:nvPr/>
        </p:nvCxnSpPr>
        <p:spPr>
          <a:xfrm>
            <a:off x="756134" y="3400915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3EC1EBD-4C7B-8C41-989C-47D455E378AE}"/>
              </a:ext>
            </a:extLst>
          </p:cNvPr>
          <p:cNvSpPr txBox="1"/>
          <p:nvPr/>
        </p:nvSpPr>
        <p:spPr>
          <a:xfrm>
            <a:off x="624878" y="317601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4EE4883-B14F-B192-D022-1BD43723DB60}"/>
              </a:ext>
            </a:extLst>
          </p:cNvPr>
          <p:cNvSpPr txBox="1"/>
          <p:nvPr/>
        </p:nvSpPr>
        <p:spPr>
          <a:xfrm>
            <a:off x="1156695" y="317601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0897ACD-40F0-BFA9-61C0-F8B9E2B3F0D0}"/>
              </a:ext>
            </a:extLst>
          </p:cNvPr>
          <p:cNvSpPr txBox="1"/>
          <p:nvPr/>
        </p:nvSpPr>
        <p:spPr>
          <a:xfrm>
            <a:off x="1752013" y="3365749"/>
            <a:ext cx="108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Non-decreased number of medications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9E2C2F6E-739D-09A6-83E8-1390EEC8D92A}"/>
              </a:ext>
            </a:extLst>
          </p:cNvPr>
          <p:cNvCxnSpPr>
            <a:cxnSpLocks/>
          </p:cNvCxnSpPr>
          <p:nvPr/>
        </p:nvCxnSpPr>
        <p:spPr>
          <a:xfrm>
            <a:off x="1832464" y="3400915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0F552C7-51F7-819C-5719-C2C27B1928CC}"/>
              </a:ext>
            </a:extLst>
          </p:cNvPr>
          <p:cNvSpPr txBox="1"/>
          <p:nvPr/>
        </p:nvSpPr>
        <p:spPr>
          <a:xfrm>
            <a:off x="1686925" y="317650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874EAF1-F73B-E929-A99D-C64117389395}"/>
              </a:ext>
            </a:extLst>
          </p:cNvPr>
          <p:cNvSpPr txBox="1"/>
          <p:nvPr/>
        </p:nvSpPr>
        <p:spPr>
          <a:xfrm>
            <a:off x="2223504" y="3176507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10F9932-4C34-AE27-28DD-15DCE155727A}"/>
              </a:ext>
            </a:extLst>
          </p:cNvPr>
          <p:cNvSpPr txBox="1"/>
          <p:nvPr/>
        </p:nvSpPr>
        <p:spPr>
          <a:xfrm>
            <a:off x="649285" y="7108670"/>
            <a:ext cx="108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Decreased </a:t>
            </a:r>
          </a:p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number of medications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2D2B19E7-76D8-C47D-4FDF-959C37C19382}"/>
              </a:ext>
            </a:extLst>
          </p:cNvPr>
          <p:cNvCxnSpPr>
            <a:cxnSpLocks/>
          </p:cNvCxnSpPr>
          <p:nvPr/>
        </p:nvCxnSpPr>
        <p:spPr>
          <a:xfrm>
            <a:off x="748791" y="7144332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390CC35-0D4B-F79A-7A7A-98C63BA40280}"/>
              </a:ext>
            </a:extLst>
          </p:cNvPr>
          <p:cNvSpPr txBox="1"/>
          <p:nvPr/>
        </p:nvSpPr>
        <p:spPr>
          <a:xfrm>
            <a:off x="617535" y="691942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27253AF-4C1B-C429-7612-8CF150AADF21}"/>
              </a:ext>
            </a:extLst>
          </p:cNvPr>
          <p:cNvSpPr txBox="1"/>
          <p:nvPr/>
        </p:nvSpPr>
        <p:spPr>
          <a:xfrm>
            <a:off x="1149352" y="691942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C959E75-2D2F-65DA-2F0A-0133AD747BE7}"/>
              </a:ext>
            </a:extLst>
          </p:cNvPr>
          <p:cNvSpPr txBox="1"/>
          <p:nvPr/>
        </p:nvSpPr>
        <p:spPr>
          <a:xfrm>
            <a:off x="1744670" y="7109166"/>
            <a:ext cx="108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Non-decreased number of medications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5" name="直線コネクタ 84">
            <a:extLst>
              <a:ext uri="{FF2B5EF4-FFF2-40B4-BE49-F238E27FC236}">
                <a16:creationId xmlns:a16="http://schemas.microsoft.com/office/drawing/2014/main" id="{149A7C18-A3EB-73D1-EB85-6896E1745DEC}"/>
              </a:ext>
            </a:extLst>
          </p:cNvPr>
          <p:cNvCxnSpPr>
            <a:cxnSpLocks/>
          </p:cNvCxnSpPr>
          <p:nvPr/>
        </p:nvCxnSpPr>
        <p:spPr>
          <a:xfrm>
            <a:off x="1825121" y="7144332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1E760759-E486-8640-236E-10FBA7485349}"/>
              </a:ext>
            </a:extLst>
          </p:cNvPr>
          <p:cNvSpPr txBox="1"/>
          <p:nvPr/>
        </p:nvSpPr>
        <p:spPr>
          <a:xfrm>
            <a:off x="1679582" y="691992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8F21674-93B9-BD3E-7E20-6B057B40FB3C}"/>
              </a:ext>
            </a:extLst>
          </p:cNvPr>
          <p:cNvSpPr txBox="1"/>
          <p:nvPr/>
        </p:nvSpPr>
        <p:spPr>
          <a:xfrm>
            <a:off x="2216161" y="6919924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4C8C5E2-95CF-B5EC-1A8F-D4797B104E78}"/>
              </a:ext>
            </a:extLst>
          </p:cNvPr>
          <p:cNvSpPr txBox="1"/>
          <p:nvPr/>
        </p:nvSpPr>
        <p:spPr>
          <a:xfrm>
            <a:off x="3744912" y="7109727"/>
            <a:ext cx="108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Decreased </a:t>
            </a:r>
          </a:p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ACB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直線コネクタ 88">
            <a:extLst>
              <a:ext uri="{FF2B5EF4-FFF2-40B4-BE49-F238E27FC236}">
                <a16:creationId xmlns:a16="http://schemas.microsoft.com/office/drawing/2014/main" id="{0FF7B527-66DD-1088-B864-EF1B5EC3F0A2}"/>
              </a:ext>
            </a:extLst>
          </p:cNvPr>
          <p:cNvCxnSpPr>
            <a:cxnSpLocks/>
          </p:cNvCxnSpPr>
          <p:nvPr/>
        </p:nvCxnSpPr>
        <p:spPr>
          <a:xfrm>
            <a:off x="3844418" y="7145389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5A8EBF0D-0350-D9F6-2D45-593ED871367F}"/>
              </a:ext>
            </a:extLst>
          </p:cNvPr>
          <p:cNvSpPr txBox="1"/>
          <p:nvPr/>
        </p:nvSpPr>
        <p:spPr>
          <a:xfrm>
            <a:off x="3713162" y="692048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509F73F-8A71-471B-B108-649C0284BCC0}"/>
              </a:ext>
            </a:extLst>
          </p:cNvPr>
          <p:cNvSpPr txBox="1"/>
          <p:nvPr/>
        </p:nvSpPr>
        <p:spPr>
          <a:xfrm>
            <a:off x="4244979" y="6920485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F1698F7-3167-F741-7E2B-18A93EE96BBD}"/>
              </a:ext>
            </a:extLst>
          </p:cNvPr>
          <p:cNvSpPr txBox="1"/>
          <p:nvPr/>
        </p:nvSpPr>
        <p:spPr>
          <a:xfrm>
            <a:off x="4840297" y="7110223"/>
            <a:ext cx="108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Non-decreased ACB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3" name="直線コネクタ 92">
            <a:extLst>
              <a:ext uri="{FF2B5EF4-FFF2-40B4-BE49-F238E27FC236}">
                <a16:creationId xmlns:a16="http://schemas.microsoft.com/office/drawing/2014/main" id="{01594CA5-E8E0-7EA4-8A9B-E5C99F96805B}"/>
              </a:ext>
            </a:extLst>
          </p:cNvPr>
          <p:cNvCxnSpPr>
            <a:cxnSpLocks/>
          </p:cNvCxnSpPr>
          <p:nvPr/>
        </p:nvCxnSpPr>
        <p:spPr>
          <a:xfrm>
            <a:off x="4920748" y="7145389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D9F26DD9-8FD0-39B7-037E-419840F3D0AB}"/>
              </a:ext>
            </a:extLst>
          </p:cNvPr>
          <p:cNvSpPr txBox="1"/>
          <p:nvPr/>
        </p:nvSpPr>
        <p:spPr>
          <a:xfrm>
            <a:off x="4775209" y="692098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D329CDE-E784-2DEC-115B-86A5038753D9}"/>
              </a:ext>
            </a:extLst>
          </p:cNvPr>
          <p:cNvSpPr txBox="1"/>
          <p:nvPr/>
        </p:nvSpPr>
        <p:spPr>
          <a:xfrm>
            <a:off x="5311788" y="6920981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EF37A9B-724A-452E-3617-063FD0624930}"/>
              </a:ext>
            </a:extLst>
          </p:cNvPr>
          <p:cNvSpPr txBox="1"/>
          <p:nvPr/>
        </p:nvSpPr>
        <p:spPr>
          <a:xfrm>
            <a:off x="3749673" y="3366384"/>
            <a:ext cx="108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Decreased </a:t>
            </a:r>
          </a:p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ACB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直線コネクタ 96">
            <a:extLst>
              <a:ext uri="{FF2B5EF4-FFF2-40B4-BE49-F238E27FC236}">
                <a16:creationId xmlns:a16="http://schemas.microsoft.com/office/drawing/2014/main" id="{0E7B88F1-072F-D113-CC8A-A9786AA0F1D0}"/>
              </a:ext>
            </a:extLst>
          </p:cNvPr>
          <p:cNvCxnSpPr>
            <a:cxnSpLocks/>
          </p:cNvCxnSpPr>
          <p:nvPr/>
        </p:nvCxnSpPr>
        <p:spPr>
          <a:xfrm>
            <a:off x="3849179" y="3402046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BF62ACD-F87A-30B1-DFCE-D6D4099E15ED}"/>
              </a:ext>
            </a:extLst>
          </p:cNvPr>
          <p:cNvSpPr txBox="1"/>
          <p:nvPr/>
        </p:nvSpPr>
        <p:spPr>
          <a:xfrm>
            <a:off x="3717923" y="317714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B0E6D8A-E518-2CC5-5A28-C4E1F09C0BA8}"/>
              </a:ext>
            </a:extLst>
          </p:cNvPr>
          <p:cNvSpPr txBox="1"/>
          <p:nvPr/>
        </p:nvSpPr>
        <p:spPr>
          <a:xfrm>
            <a:off x="4249740" y="3177142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A0EA469C-D9EE-3DFD-7103-7E8D04634C8B}"/>
              </a:ext>
            </a:extLst>
          </p:cNvPr>
          <p:cNvSpPr txBox="1"/>
          <p:nvPr/>
        </p:nvSpPr>
        <p:spPr>
          <a:xfrm>
            <a:off x="4845058" y="3366880"/>
            <a:ext cx="10813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Non-decreased ACB score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直線コネクタ 100">
            <a:extLst>
              <a:ext uri="{FF2B5EF4-FFF2-40B4-BE49-F238E27FC236}">
                <a16:creationId xmlns:a16="http://schemas.microsoft.com/office/drawing/2014/main" id="{CE7E2DFC-DDAE-4CFF-1D12-5E79EFB9B8FA}"/>
              </a:ext>
            </a:extLst>
          </p:cNvPr>
          <p:cNvCxnSpPr>
            <a:cxnSpLocks/>
          </p:cNvCxnSpPr>
          <p:nvPr/>
        </p:nvCxnSpPr>
        <p:spPr>
          <a:xfrm>
            <a:off x="4925509" y="3402046"/>
            <a:ext cx="900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330CEE70-D802-06EB-6156-6543ADA48F15}"/>
              </a:ext>
            </a:extLst>
          </p:cNvPr>
          <p:cNvSpPr txBox="1"/>
          <p:nvPr/>
        </p:nvSpPr>
        <p:spPr>
          <a:xfrm>
            <a:off x="4779970" y="317763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B0D1FFC-F1E8-F25C-BD7B-06B3D2340A97}"/>
              </a:ext>
            </a:extLst>
          </p:cNvPr>
          <p:cNvSpPr txBox="1"/>
          <p:nvPr/>
        </p:nvSpPr>
        <p:spPr>
          <a:xfrm>
            <a:off x="5316549" y="317763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" dirty="0"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endParaRPr lang="ja-JP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53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5458</TotalTime>
  <Words>410</Words>
  <Application>Microsoft Office PowerPoint</Application>
  <PresentationFormat>ユーザー設定</PresentationFormat>
  <Paragraphs>112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Sakurajyuji</dc:creator>
  <cp:lastModifiedBy>Kentaro Oniki</cp:lastModifiedBy>
  <cp:revision>64</cp:revision>
  <dcterms:created xsi:type="dcterms:W3CDTF">2019-01-10T02:23:40Z</dcterms:created>
  <dcterms:modified xsi:type="dcterms:W3CDTF">2026-03-24T02:57:35Z</dcterms:modified>
</cp:coreProperties>
</file>