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503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13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506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7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9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040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95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61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91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2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47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0436C-A20E-8346-900D-18BBE5C1FB5F}" type="datetimeFigureOut">
              <a:rPr lang="de-DE" smtClean="0"/>
              <a:t>17.08.2015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A77EE-952A-C249-8AC0-2CAD8019EB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104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482600"/>
            <a:ext cx="7391400" cy="63754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0" y="5834"/>
            <a:ext cx="391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1. </a:t>
            </a:r>
            <a:r>
              <a:rPr lang="de-DE" dirty="0" err="1" smtClean="0"/>
              <a:t>Urinary</a:t>
            </a:r>
            <a:r>
              <a:rPr lang="de-DE" dirty="0" smtClean="0"/>
              <a:t> NGAL </a:t>
            </a:r>
            <a:r>
              <a:rPr lang="de-DE" dirty="0" err="1" smtClean="0"/>
              <a:t>percentiles</a:t>
            </a:r>
            <a:r>
              <a:rPr lang="de-DE" dirty="0" smtClean="0"/>
              <a:t> </a:t>
            </a:r>
            <a:r>
              <a:rPr lang="de-DE" dirty="0" err="1" smtClean="0"/>
              <a:t>distribution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6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ung 4"/>
          <p:cNvGrpSpPr/>
          <p:nvPr/>
        </p:nvGrpSpPr>
        <p:grpSpPr>
          <a:xfrm>
            <a:off x="977900" y="241300"/>
            <a:ext cx="7175500" cy="6375400"/>
            <a:chOff x="977900" y="241300"/>
            <a:chExt cx="7175500" cy="6375400"/>
          </a:xfrm>
        </p:grpSpPr>
        <p:pic>
          <p:nvPicPr>
            <p:cNvPr id="4" name="Bild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7900" y="241300"/>
              <a:ext cx="7175500" cy="6375400"/>
            </a:xfrm>
            <a:prstGeom prst="rect">
              <a:avLst/>
            </a:prstGeom>
          </p:spPr>
        </p:pic>
        <p:sp>
          <p:nvSpPr>
            <p:cNvPr id="3" name="Rechteck 2"/>
            <p:cNvSpPr/>
            <p:nvPr/>
          </p:nvSpPr>
          <p:spPr>
            <a:xfrm>
              <a:off x="2222500" y="6134100"/>
              <a:ext cx="537201" cy="176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Textfeld 1"/>
            <p:cNvSpPr txBox="1"/>
            <p:nvPr/>
          </p:nvSpPr>
          <p:spPr>
            <a:xfrm>
              <a:off x="2222500" y="6064478"/>
              <a:ext cx="52179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/>
                <a:t>n</a:t>
              </a:r>
              <a:r>
                <a:rPr lang="de-DE" sz="1000" dirty="0" err="1" smtClean="0"/>
                <a:t>o</a:t>
              </a:r>
              <a:r>
                <a:rPr lang="de-DE" sz="1000" dirty="0" smtClean="0"/>
                <a:t> AKI</a:t>
              </a:r>
              <a:endParaRPr lang="de-DE" sz="1000" dirty="0"/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0" y="5834"/>
            <a:ext cx="600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</a:t>
            </a:r>
            <a:r>
              <a:rPr lang="de-DE" dirty="0" smtClean="0"/>
              <a:t>. Distribution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uNGAL</a:t>
            </a:r>
            <a:r>
              <a:rPr lang="de-DE" dirty="0" smtClean="0"/>
              <a:t>	</a:t>
            </a:r>
            <a:r>
              <a:rPr lang="de-DE" dirty="0" err="1" smtClean="0"/>
              <a:t>values</a:t>
            </a:r>
            <a:r>
              <a:rPr lang="de-DE" dirty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AKIN </a:t>
            </a:r>
            <a:r>
              <a:rPr lang="de-DE" dirty="0" err="1" smtClean="0"/>
              <a:t>stage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AKI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5024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032" y="620688"/>
            <a:ext cx="6141320" cy="58011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0" y="5834"/>
            <a:ext cx="701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. ROC-analysis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uNGAL</a:t>
            </a:r>
            <a:r>
              <a:rPr lang="de-DE" dirty="0" smtClean="0"/>
              <a:t> </a:t>
            </a:r>
            <a:r>
              <a:rPr lang="de-DE" dirty="0" err="1" smtClean="0"/>
              <a:t>cutoff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&gt;220 </a:t>
            </a:r>
            <a:r>
              <a:rPr lang="de-DE" dirty="0" err="1" smtClean="0"/>
              <a:t>ng</a:t>
            </a:r>
            <a:r>
              <a:rPr lang="de-DE" dirty="0" smtClean="0"/>
              <a:t>/ml </a:t>
            </a:r>
            <a:r>
              <a:rPr lang="de-DE" dirty="0" err="1" smtClean="0"/>
              <a:t>predicting</a:t>
            </a:r>
            <a:r>
              <a:rPr lang="de-DE" dirty="0" smtClean="0"/>
              <a:t> a AKI </a:t>
            </a:r>
            <a:r>
              <a:rPr lang="de-DE" dirty="0" err="1" smtClean="0"/>
              <a:t>stage</a:t>
            </a:r>
            <a:r>
              <a:rPr lang="de-DE" dirty="0" smtClean="0"/>
              <a:t> 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6375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Bildschirmpräsentation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Office-Design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Hanno Bunz</dc:creator>
  <cp:lastModifiedBy>Robert Wagner</cp:lastModifiedBy>
  <cp:revision>11</cp:revision>
  <dcterms:created xsi:type="dcterms:W3CDTF">2014-03-23T12:42:14Z</dcterms:created>
  <dcterms:modified xsi:type="dcterms:W3CDTF">2015-08-17T05:10:08Z</dcterms:modified>
</cp:coreProperties>
</file>