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990" autoAdjust="0"/>
    <p:restoredTop sz="94660"/>
  </p:normalViewPr>
  <p:slideViewPr>
    <p:cSldViewPr snapToGrid="0">
      <p:cViewPr varScale="1">
        <p:scale>
          <a:sx n="90" d="100"/>
          <a:sy n="90" d="100"/>
        </p:scale>
        <p:origin x="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2FDF82-F414-4582-805D-14AF05AB2E2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9A4654-F3E6-484E-A1A2-B3D62438E8C2}">
      <dgm:prSet phldrT="[Text]"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Enrolled and Randomized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N=</a:t>
          </a:r>
          <a:r>
            <a:rPr lang="en-US" sz="1000" b="1" baseline="0" dirty="0" smtClean="0">
              <a:solidFill>
                <a:schemeClr val="tx1"/>
              </a:solidFill>
            </a:rPr>
            <a:t>28</a:t>
          </a:r>
          <a:r>
            <a:rPr lang="en-US" sz="1000" baseline="0" dirty="0" smtClean="0">
              <a:solidFill>
                <a:schemeClr val="tx1"/>
              </a:solidFill>
            </a:rPr>
            <a:t> clinicians</a:t>
          </a:r>
          <a:endParaRPr lang="en-US" sz="1000" baseline="0" dirty="0">
            <a:solidFill>
              <a:schemeClr val="tx1"/>
            </a:solidFill>
          </a:endParaRPr>
        </a:p>
      </dgm:t>
    </dgm:pt>
    <dgm:pt modelId="{D96F0251-ACF9-42C5-879F-3DF71AEFC5EB}" type="parTrans" cxnId="{AE68F682-EFAB-4782-9D48-ABD4EB2737C1}">
      <dgm:prSet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tx1"/>
          </a:solidFill>
          <a:tailEnd type="triangle"/>
        </a:ln>
      </dgm:spPr>
      <dgm:t>
        <a:bodyPr/>
        <a:lstStyle/>
        <a:p>
          <a:endParaRPr lang="en-US">
            <a:ln>
              <a:noFill/>
            </a:ln>
          </a:endParaRPr>
        </a:p>
      </dgm:t>
    </dgm:pt>
    <dgm:pt modelId="{B96BE0D3-2085-46A8-9542-6691826BE7A8}" type="sibTrans" cxnId="{AE68F682-EFAB-4782-9D48-ABD4EB2737C1}">
      <dgm:prSet/>
      <dgm:spPr/>
      <dgm:t>
        <a:bodyPr/>
        <a:lstStyle/>
        <a:p>
          <a:endParaRPr lang="en-US"/>
        </a:p>
      </dgm:t>
    </dgm:pt>
    <dgm:pt modelId="{7BE6A266-FB39-4EBD-92E4-9F0BEDCB70A2}">
      <dgm:prSet phldrT="[Text]"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PC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N=</a:t>
          </a:r>
          <a:r>
            <a:rPr lang="en-US" sz="1000" b="1" baseline="0" dirty="0" smtClean="0">
              <a:solidFill>
                <a:schemeClr val="tx1"/>
              </a:solidFill>
            </a:rPr>
            <a:t>3</a:t>
          </a:r>
          <a:r>
            <a:rPr lang="en-US" sz="1000" baseline="0" dirty="0" smtClean="0">
              <a:solidFill>
                <a:schemeClr val="tx1"/>
              </a:solidFill>
            </a:rPr>
            <a:t> clinicians</a:t>
          </a:r>
          <a:endParaRPr lang="en-US" sz="1000" baseline="0" dirty="0">
            <a:solidFill>
              <a:schemeClr val="tx1"/>
            </a:solidFill>
          </a:endParaRPr>
        </a:p>
      </dgm:t>
    </dgm:pt>
    <dgm:pt modelId="{A0264EEE-CB46-4E57-B5BF-0CAB24BFF5C2}" type="parTrans" cxnId="{B7DD770A-55DE-415A-A692-4B6966941B8C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18288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346B5A98-6009-42BA-A5D0-D51A52586D73}" type="sibTrans" cxnId="{B7DD770A-55DE-415A-A692-4B6966941B8C}">
      <dgm:prSet/>
      <dgm:spPr/>
      <dgm:t>
        <a:bodyPr/>
        <a:lstStyle/>
        <a:p>
          <a:endParaRPr lang="en-US"/>
        </a:p>
      </dgm:t>
    </dgm:pt>
    <dgm:pt modelId="{E3173300-9B88-47B3-8745-03F62F3B0DB1}">
      <dgm:prSet phldrT="[Text]"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AJ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N=</a:t>
          </a:r>
          <a:r>
            <a:rPr lang="en-US" sz="1000" b="1" baseline="0" dirty="0" smtClean="0">
              <a:solidFill>
                <a:schemeClr val="tx1"/>
              </a:solidFill>
            </a:rPr>
            <a:t>3</a:t>
          </a:r>
          <a:r>
            <a:rPr lang="en-US" sz="1000" baseline="0" dirty="0" smtClean="0">
              <a:solidFill>
                <a:schemeClr val="tx1"/>
              </a:solidFill>
            </a:rPr>
            <a:t> clinicians</a:t>
          </a:r>
          <a:endParaRPr lang="en-US" sz="1000" baseline="0" dirty="0">
            <a:solidFill>
              <a:schemeClr val="tx1"/>
            </a:solidFill>
          </a:endParaRPr>
        </a:p>
      </dgm:t>
    </dgm:pt>
    <dgm:pt modelId="{04317ABE-B4E2-4A1A-BA5F-001FFB607191}" type="parTrans" cxnId="{7B5503F5-B26E-4A9C-8AD7-78C09C2711E2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18288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84972661-73C8-42AA-93F3-6E89E31B5B6F}" type="sibTrans" cxnId="{7B5503F5-B26E-4A9C-8AD7-78C09C2711E2}">
      <dgm:prSet/>
      <dgm:spPr/>
      <dgm:t>
        <a:bodyPr/>
        <a:lstStyle/>
        <a:p>
          <a:endParaRPr lang="en-US"/>
        </a:p>
      </dgm:t>
    </dgm:pt>
    <dgm:pt modelId="{961EB119-FB02-4AC4-8A52-5BFFF116889C}">
      <dgm:prSet phldrT="[Text]"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SA + AJ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N=</a:t>
          </a:r>
          <a:r>
            <a:rPr lang="en-US" sz="1000" b="1" baseline="0" dirty="0" smtClean="0">
              <a:solidFill>
                <a:schemeClr val="tx1"/>
              </a:solidFill>
            </a:rPr>
            <a:t>4</a:t>
          </a:r>
          <a:r>
            <a:rPr lang="en-US" sz="1000" baseline="0" dirty="0" smtClean="0">
              <a:solidFill>
                <a:schemeClr val="tx1"/>
              </a:solidFill>
            </a:rPr>
            <a:t> clinicians</a:t>
          </a:r>
          <a:endParaRPr lang="en-US" sz="1000" baseline="0" dirty="0">
            <a:solidFill>
              <a:schemeClr val="tx1"/>
            </a:solidFill>
          </a:endParaRPr>
        </a:p>
      </dgm:t>
    </dgm:pt>
    <dgm:pt modelId="{6040EE93-CF8A-4C7B-83C3-9E3CE6EE1024}" type="parTrans" cxnId="{330C841D-5E55-46C4-BC44-0538C4544468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18288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D9A352F3-099C-4D59-942E-0A90DE12FEEB}" type="sibTrans" cxnId="{330C841D-5E55-46C4-BC44-0538C4544468}">
      <dgm:prSet/>
      <dgm:spPr/>
      <dgm:t>
        <a:bodyPr/>
        <a:lstStyle/>
        <a:p>
          <a:endParaRPr lang="en-US"/>
        </a:p>
      </dgm:t>
    </dgm:pt>
    <dgm:pt modelId="{53321732-7F23-4425-9391-C4523104A970}">
      <dgm:prSet phldrT="[Text]"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SA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N=</a:t>
          </a:r>
          <a:r>
            <a:rPr lang="en-US" sz="1000" b="1" baseline="0" dirty="0" smtClean="0">
              <a:solidFill>
                <a:schemeClr val="tx1"/>
              </a:solidFill>
            </a:rPr>
            <a:t>3</a:t>
          </a:r>
          <a:r>
            <a:rPr lang="en-US" sz="1000" baseline="0" dirty="0" smtClean="0">
              <a:solidFill>
                <a:schemeClr val="tx1"/>
              </a:solidFill>
            </a:rPr>
            <a:t> clinicians</a:t>
          </a:r>
          <a:endParaRPr lang="en-US" sz="1000" baseline="0" dirty="0">
            <a:solidFill>
              <a:schemeClr val="tx1"/>
            </a:solidFill>
          </a:endParaRPr>
        </a:p>
      </dgm:t>
    </dgm:pt>
    <dgm:pt modelId="{C266BED7-52C6-4A49-A29D-B04827A231BC}" type="parTrans" cxnId="{9DEE973C-58CF-4721-B96D-F09C88D49BB6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18288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E560E212-93CB-4F70-9547-4A9273FB82E5}" type="sibTrans" cxnId="{9DEE973C-58CF-4721-B96D-F09C88D49BB6}">
      <dgm:prSet/>
      <dgm:spPr/>
      <dgm:t>
        <a:bodyPr/>
        <a:lstStyle/>
        <a:p>
          <a:endParaRPr lang="en-US"/>
        </a:p>
      </dgm:t>
    </dgm:pt>
    <dgm:pt modelId="{2205737B-50AB-4E66-9203-CE7597ACFA65}">
      <dgm:prSet phldrT="[Text]"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SA + PC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N=</a:t>
          </a:r>
          <a:r>
            <a:rPr lang="en-US" sz="1000" b="1" baseline="0" dirty="0" smtClean="0">
              <a:solidFill>
                <a:schemeClr val="tx1"/>
              </a:solidFill>
            </a:rPr>
            <a:t>4</a:t>
          </a:r>
          <a:r>
            <a:rPr lang="en-US" sz="1000" baseline="0" dirty="0" smtClean="0">
              <a:solidFill>
                <a:schemeClr val="tx1"/>
              </a:solidFill>
            </a:rPr>
            <a:t> clinicians</a:t>
          </a:r>
          <a:endParaRPr lang="en-US" sz="1000" baseline="0" dirty="0">
            <a:solidFill>
              <a:schemeClr val="tx1"/>
            </a:solidFill>
          </a:endParaRPr>
        </a:p>
      </dgm:t>
    </dgm:pt>
    <dgm:pt modelId="{A592E682-B19E-41BC-84F3-4A15DFD9B779}" type="parTrans" cxnId="{842B07D7-9040-4817-A732-415906471876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18288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DD50D059-7BF7-4BD4-AF31-34BC2DE4F825}" type="sibTrans" cxnId="{842B07D7-9040-4817-A732-415906471876}">
      <dgm:prSet/>
      <dgm:spPr/>
      <dgm:t>
        <a:bodyPr/>
        <a:lstStyle/>
        <a:p>
          <a:endParaRPr lang="en-US"/>
        </a:p>
      </dgm:t>
    </dgm:pt>
    <dgm:pt modelId="{BC641EBB-10BA-48C2-9538-36494F509679}">
      <dgm:prSet phldrT="[Text]"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AJ + PC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N=</a:t>
          </a:r>
          <a:r>
            <a:rPr lang="en-US" sz="1000" b="1" baseline="0" dirty="0" smtClean="0">
              <a:solidFill>
                <a:schemeClr val="tx1"/>
              </a:solidFill>
            </a:rPr>
            <a:t>4</a:t>
          </a:r>
          <a:r>
            <a:rPr lang="en-US" sz="1000" baseline="0" dirty="0" smtClean="0">
              <a:solidFill>
                <a:schemeClr val="tx1"/>
              </a:solidFill>
            </a:rPr>
            <a:t> clinicians</a:t>
          </a:r>
          <a:endParaRPr lang="en-US" sz="1000" baseline="0" dirty="0">
            <a:solidFill>
              <a:schemeClr val="tx1"/>
            </a:solidFill>
          </a:endParaRPr>
        </a:p>
      </dgm:t>
    </dgm:pt>
    <dgm:pt modelId="{46BE5BCF-238D-4667-A652-81E926285984}" type="parTrans" cxnId="{400D8EF8-9709-4F3B-97C6-BB52A6115DDB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18288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865C0167-EFC8-4284-8E4B-C188788F4B6C}" type="sibTrans" cxnId="{400D8EF8-9709-4F3B-97C6-BB52A6115DDB}">
      <dgm:prSet/>
      <dgm:spPr/>
      <dgm:t>
        <a:bodyPr/>
        <a:lstStyle/>
        <a:p>
          <a:endParaRPr lang="en-US"/>
        </a:p>
      </dgm:t>
    </dgm:pt>
    <dgm:pt modelId="{6AB60C53-47DA-4107-B986-FA976BCC5D6C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baseline="0" dirty="0" smtClean="0">
              <a:solidFill>
                <a:schemeClr val="tx1"/>
              </a:solidFill>
            </a:rPr>
            <a:t>0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="1" baseline="0" dirty="0">
            <a:solidFill>
              <a:schemeClr val="tx1"/>
            </a:solidFill>
          </a:endParaRPr>
        </a:p>
      </dgm:t>
    </dgm:pt>
    <dgm:pt modelId="{24E58E58-C98F-4B29-9F67-B73627227F0B}" type="parTrans" cxnId="{402B8FB7-7D81-47CC-BA65-4766230A2FA9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404B5CCC-0AD4-4A92-8AF4-A9FCA8DA936D}" type="sibTrans" cxnId="{402B8FB7-7D81-47CC-BA65-4766230A2FA9}">
      <dgm:prSet/>
      <dgm:spPr/>
      <dgm:t>
        <a:bodyPr/>
        <a:lstStyle/>
        <a:p>
          <a:endParaRPr lang="en-US"/>
        </a:p>
      </dgm:t>
    </dgm:pt>
    <dgm:pt modelId="{F1F16815-6602-4E57-9150-DB7AB6AC9C7E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>
            <a:solidFill>
              <a:schemeClr val="tx1"/>
            </a:solidFill>
          </a:endParaRPr>
        </a:p>
      </dgm:t>
    </dgm:pt>
    <dgm:pt modelId="{1DA08545-6CAA-441D-ABEE-61C51F8812A8}" type="parTrans" cxnId="{8D66FB32-E6D0-45BD-B188-C17BC63463B5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C9E988CA-985B-40B6-956F-2955A09B3091}" type="sibTrans" cxnId="{8D66FB32-E6D0-45BD-B188-C17BC63463B5}">
      <dgm:prSet/>
      <dgm:spPr/>
      <dgm:t>
        <a:bodyPr/>
        <a:lstStyle/>
        <a:p>
          <a:endParaRPr lang="en-US"/>
        </a:p>
      </dgm:t>
    </dgm:pt>
    <dgm:pt modelId="{8870320C-B939-4E8C-BAB2-758BDF44048E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baseline="0" dirty="0" smtClean="0">
              <a:solidFill>
                <a:schemeClr val="tx1"/>
              </a:solidFill>
            </a:rPr>
            <a:t>1*</a:t>
          </a:r>
          <a:endParaRPr lang="en-US" sz="1000" b="1" baseline="0" dirty="0">
            <a:solidFill>
              <a:schemeClr val="tx1"/>
            </a:solidFill>
          </a:endParaRPr>
        </a:p>
      </dgm:t>
    </dgm:pt>
    <dgm:pt modelId="{6BF95BC8-14A1-4116-91EC-57AF7B803E5D}" type="parTrans" cxnId="{4A54FB86-443F-4970-A459-DDD8055C9DF4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ECE7AF69-6ACF-4181-BEFE-BAA4F3222E65}" type="sibTrans" cxnId="{4A54FB86-443F-4970-A459-DDD8055C9DF4}">
      <dgm:prSet/>
      <dgm:spPr/>
      <dgm:t>
        <a:bodyPr/>
        <a:lstStyle/>
        <a:p>
          <a:endParaRPr lang="en-US"/>
        </a:p>
      </dgm:t>
    </dgm:pt>
    <dgm:pt modelId="{E8470679-8A16-465E-85CF-62D640289F9C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>
            <a:solidFill>
              <a:schemeClr val="tx1"/>
            </a:solidFill>
          </a:endParaRPr>
        </a:p>
      </dgm:t>
    </dgm:pt>
    <dgm:pt modelId="{699C4FF5-6013-4E4D-951B-5928147916D0}" type="parTrans" cxnId="{8BEBD78C-327C-4F4A-B2B8-FA4EEB4F75DB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2DCE1EA6-F89F-4A96-B581-C1E230F82E17}" type="sibTrans" cxnId="{8BEBD78C-327C-4F4A-B2B8-FA4EEB4F75DB}">
      <dgm:prSet/>
      <dgm:spPr/>
      <dgm:t>
        <a:bodyPr/>
        <a:lstStyle/>
        <a:p>
          <a:endParaRPr lang="en-US"/>
        </a:p>
      </dgm:t>
    </dgm:pt>
    <dgm:pt modelId="{2E270B1C-3CD9-4B83-88B9-EA09B3D3189B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>
            <a:solidFill>
              <a:schemeClr val="tx1"/>
            </a:solidFill>
          </a:endParaRPr>
        </a:p>
      </dgm:t>
    </dgm:pt>
    <dgm:pt modelId="{25D8A586-EBC3-421F-BD1A-8D32D9A9552A}" type="parTrans" cxnId="{EF31C720-2578-4786-BA37-E3E8698DF337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448ECDE5-4E88-4004-A6DB-8987F2C00E19}" type="sibTrans" cxnId="{EF31C720-2578-4786-BA37-E3E8698DF337}">
      <dgm:prSet/>
      <dgm:spPr/>
      <dgm:t>
        <a:bodyPr/>
        <a:lstStyle/>
        <a:p>
          <a:endParaRPr lang="en-US"/>
        </a:p>
      </dgm:t>
    </dgm:pt>
    <dgm:pt modelId="{8C43ADA1-485A-4EA4-8B0B-BCC2959F8953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>
            <a:solidFill>
              <a:schemeClr val="tx1"/>
            </a:solidFill>
          </a:endParaRPr>
        </a:p>
      </dgm:t>
    </dgm:pt>
    <dgm:pt modelId="{2C037D86-E762-416B-BE0F-8E4207AFC5DE}" type="parTrans" cxnId="{967135C6-7659-4E57-BA74-9FA2CC268CAC}">
      <dgm:prSet/>
      <dgm:spPr>
        <a:solidFill>
          <a:schemeClr val="bg2"/>
        </a:solidFill>
        <a:ln cap="flat"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ADE31B22-AC92-474D-BF1A-45286C604886}" type="sibTrans" cxnId="{967135C6-7659-4E57-BA74-9FA2CC268CAC}">
      <dgm:prSet/>
      <dgm:spPr/>
      <dgm:t>
        <a:bodyPr/>
        <a:lstStyle/>
        <a:p>
          <a:endParaRPr lang="en-US"/>
        </a:p>
      </dgm:t>
    </dgm:pt>
    <dgm:pt modelId="{4AEA0F30-604C-4E42-B2CE-BBA5D52B0C47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>
            <a:solidFill>
              <a:schemeClr val="tx1"/>
            </a:solidFill>
          </a:endParaRPr>
        </a:p>
      </dgm:t>
    </dgm:pt>
    <dgm:pt modelId="{210C6986-8747-40E6-B7F0-2298E43EF78D}" type="parTrans" cxnId="{47F7A51A-A4E4-471B-A8B6-5192B2A9D060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45E2A5BE-39FC-4A23-8DD0-727AC26D5D48}" type="sibTrans" cxnId="{47F7A51A-A4E4-471B-A8B6-5192B2A9D060}">
      <dgm:prSet/>
      <dgm:spPr/>
      <dgm:t>
        <a:bodyPr/>
        <a:lstStyle/>
        <a:p>
          <a:endParaRPr lang="en-US"/>
        </a:p>
      </dgm:t>
    </dgm:pt>
    <dgm:pt modelId="{F81A744A-D29C-4C4A-84BA-4BA6B31D92F1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baseline="0" dirty="0" smtClean="0">
              <a:solidFill>
                <a:schemeClr val="tx1"/>
              </a:solidFill>
            </a:rPr>
            <a:t>136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baseline="0" dirty="0" smtClean="0">
              <a:solidFill>
                <a:schemeClr val="tx1"/>
              </a:solidFill>
            </a:rPr>
            <a:t>109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baseline="0" dirty="0" smtClean="0">
              <a:solidFill>
                <a:schemeClr val="tx1"/>
              </a:solidFill>
            </a:rPr>
            <a:t>171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Analyzed visits: </a:t>
          </a:r>
          <a:r>
            <a:rPr lang="en-US" sz="1000" b="1" baseline="0" dirty="0" smtClean="0">
              <a:solidFill>
                <a:schemeClr val="tx1"/>
              </a:solidFill>
            </a:rPr>
            <a:t>416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>
            <a:solidFill>
              <a:schemeClr val="tx1"/>
            </a:solidFill>
          </a:endParaRPr>
        </a:p>
      </dgm:t>
    </dgm:pt>
    <dgm:pt modelId="{AB0B71B9-6E2C-4E68-B620-87F1573D2B3F}" type="parTrans" cxnId="{7C5BC9CD-E0B5-4335-9FA5-C67B0B6267AA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88F20728-1A34-4DA0-B294-B6E6392231BE}" type="sibTrans" cxnId="{7C5BC9CD-E0B5-4335-9FA5-C67B0B6267AA}">
      <dgm:prSet/>
      <dgm:spPr/>
      <dgm:t>
        <a:bodyPr/>
        <a:lstStyle/>
        <a:p>
          <a:endParaRPr lang="en-US"/>
        </a:p>
      </dgm:t>
    </dgm:pt>
    <dgm:pt modelId="{6AE01981-B55B-4DB7-8BA6-C2004A3E2736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baseline="0" dirty="0" smtClean="0">
              <a:solidFill>
                <a:schemeClr val="tx1"/>
              </a:solidFill>
            </a:rPr>
            <a:t>70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baseline="0" dirty="0" smtClean="0">
              <a:solidFill>
                <a:schemeClr val="tx1"/>
              </a:solidFill>
            </a:rPr>
            <a:t>70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baseline="0" dirty="0" smtClean="0">
              <a:solidFill>
                <a:schemeClr val="tx1"/>
              </a:solidFill>
            </a:rPr>
            <a:t>116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Analyzed visits: </a:t>
          </a:r>
          <a:r>
            <a:rPr lang="en-US" sz="1000" b="1" baseline="0" dirty="0" smtClean="0">
              <a:solidFill>
                <a:schemeClr val="tx1"/>
              </a:solidFill>
            </a:rPr>
            <a:t>256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>
            <a:solidFill>
              <a:schemeClr val="tx1"/>
            </a:solidFill>
          </a:endParaRPr>
        </a:p>
      </dgm:t>
    </dgm:pt>
    <dgm:pt modelId="{93D9E866-3BE6-40BA-890E-B54118DC48F9}" type="parTrans" cxnId="{5289ECB3-0A06-4167-9AD0-143FE89D1056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F72D3D03-65ED-4660-8125-D93BCD368186}" type="sibTrans" cxnId="{5289ECB3-0A06-4167-9AD0-143FE89D1056}">
      <dgm:prSet/>
      <dgm:spPr/>
      <dgm:t>
        <a:bodyPr/>
        <a:lstStyle/>
        <a:p>
          <a:endParaRPr lang="en-US"/>
        </a:p>
      </dgm:t>
    </dgm:pt>
    <dgm:pt modelId="{5FF31FC7-07F0-4935-AF39-804D84D2EFA3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baseline="0" dirty="0" smtClean="0">
              <a:solidFill>
                <a:schemeClr val="tx1"/>
              </a:solidFill>
            </a:rPr>
            <a:t>51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baseline="0" dirty="0" smtClean="0">
              <a:solidFill>
                <a:schemeClr val="tx1"/>
              </a:solidFill>
            </a:rPr>
            <a:t>25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baseline="0" dirty="0" smtClean="0">
              <a:solidFill>
                <a:schemeClr val="tx1"/>
              </a:solidFill>
            </a:rPr>
            <a:t>55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Analyzed visits: </a:t>
          </a:r>
          <a:r>
            <a:rPr lang="en-US" sz="1000" b="1" baseline="0" dirty="0" smtClean="0">
              <a:solidFill>
                <a:schemeClr val="tx1"/>
              </a:solidFill>
            </a:rPr>
            <a:t>131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>
            <a:solidFill>
              <a:schemeClr val="tx1"/>
            </a:solidFill>
          </a:endParaRPr>
        </a:p>
      </dgm:t>
    </dgm:pt>
    <dgm:pt modelId="{FCF5C92F-71DE-4B3F-97EA-AA65F385F1FD}" type="parTrans" cxnId="{F8356954-A5D9-4A91-9588-A294104D0285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2B76336E-6607-45E2-A9A1-59E40B54D83E}" type="sibTrans" cxnId="{F8356954-A5D9-4A91-9588-A294104D0285}">
      <dgm:prSet/>
      <dgm:spPr/>
      <dgm:t>
        <a:bodyPr/>
        <a:lstStyle/>
        <a:p>
          <a:endParaRPr lang="en-US"/>
        </a:p>
      </dgm:t>
    </dgm:pt>
    <dgm:pt modelId="{5FA08A95-B4A4-4CF0-BAEC-B70C937F09A9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baseline="0" dirty="0" smtClean="0">
              <a:solidFill>
                <a:schemeClr val="tx1"/>
              </a:solidFill>
            </a:rPr>
            <a:t>102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baseline="0" dirty="0" smtClean="0">
              <a:solidFill>
                <a:schemeClr val="tx1"/>
              </a:solidFill>
            </a:rPr>
            <a:t>84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baseline="0" dirty="0" smtClean="0">
              <a:solidFill>
                <a:schemeClr val="tx1"/>
              </a:solidFill>
            </a:rPr>
            <a:t>338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Analyzed visits: </a:t>
          </a:r>
          <a:r>
            <a:rPr lang="en-US" sz="1000" b="1" baseline="0" dirty="0" smtClean="0">
              <a:solidFill>
                <a:schemeClr val="tx1"/>
              </a:solidFill>
            </a:rPr>
            <a:t>524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>
            <a:solidFill>
              <a:schemeClr val="tx1"/>
            </a:solidFill>
          </a:endParaRPr>
        </a:p>
      </dgm:t>
    </dgm:pt>
    <dgm:pt modelId="{6BF6BAF6-5965-422F-B8FB-347057982055}" type="parTrans" cxnId="{DC4956B0-6D5E-4926-93B1-F635891BCBC1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3EF920D7-A29D-4DCB-84C5-0F7138B44334}" type="sibTrans" cxnId="{DC4956B0-6D5E-4926-93B1-F635891BCBC1}">
      <dgm:prSet/>
      <dgm:spPr/>
      <dgm:t>
        <a:bodyPr/>
        <a:lstStyle/>
        <a:p>
          <a:endParaRPr lang="en-US"/>
        </a:p>
      </dgm:t>
    </dgm:pt>
    <dgm:pt modelId="{E304207C-5B59-4083-A127-05AB7999644A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baseline="0" dirty="0" smtClean="0">
              <a:solidFill>
                <a:schemeClr val="tx1"/>
              </a:solidFill>
            </a:rPr>
            <a:t>206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baseline="0" dirty="0" smtClean="0">
              <a:solidFill>
                <a:schemeClr val="tx1"/>
              </a:solidFill>
            </a:rPr>
            <a:t>284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baseline="0" dirty="0" smtClean="0">
              <a:solidFill>
                <a:schemeClr val="tx1"/>
              </a:solidFill>
            </a:rPr>
            <a:t>312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Analyzed visits</a:t>
          </a:r>
          <a:r>
            <a:rPr lang="en-US" sz="1000" baseline="0" smtClean="0">
              <a:solidFill>
                <a:schemeClr val="tx1"/>
              </a:solidFill>
            </a:rPr>
            <a:t>: </a:t>
          </a:r>
          <a:r>
            <a:rPr lang="en-US" sz="1000" b="1" baseline="0" smtClean="0">
              <a:solidFill>
                <a:schemeClr val="tx1"/>
              </a:solidFill>
            </a:rPr>
            <a:t>802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>
            <a:solidFill>
              <a:schemeClr val="tx1"/>
            </a:solidFill>
          </a:endParaRPr>
        </a:p>
      </dgm:t>
    </dgm:pt>
    <dgm:pt modelId="{3BFE8ABF-3984-4461-8E5D-72BF005779C5}" type="parTrans" cxnId="{6F163BA9-53D7-4780-B8D9-0AD7AD5CD420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A78172D8-FB76-4CA6-8F62-9E155807CFBF}" type="sibTrans" cxnId="{6F163BA9-53D7-4780-B8D9-0AD7AD5CD420}">
      <dgm:prSet/>
      <dgm:spPr/>
      <dgm:t>
        <a:bodyPr/>
        <a:lstStyle/>
        <a:p>
          <a:endParaRPr lang="en-US"/>
        </a:p>
      </dgm:t>
    </dgm:pt>
    <dgm:pt modelId="{1C8662B2-2695-4ECC-9FA7-27BEE183BE6D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baseline="0" dirty="0" smtClean="0">
              <a:solidFill>
                <a:schemeClr val="tx1"/>
              </a:solidFill>
            </a:rPr>
            <a:t>95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baseline="0" dirty="0" smtClean="0">
              <a:solidFill>
                <a:schemeClr val="tx1"/>
              </a:solidFill>
            </a:rPr>
            <a:t>47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baseline="0" dirty="0" smtClean="0">
              <a:solidFill>
                <a:schemeClr val="tx1"/>
              </a:solidFill>
            </a:rPr>
            <a:t>117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Analyzed visits: </a:t>
          </a:r>
          <a:r>
            <a:rPr lang="en-US" sz="1000" b="1" baseline="0" dirty="0" smtClean="0">
              <a:solidFill>
                <a:schemeClr val="tx1"/>
              </a:solidFill>
            </a:rPr>
            <a:t>259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>
            <a:solidFill>
              <a:schemeClr val="tx1"/>
            </a:solidFill>
          </a:endParaRPr>
        </a:p>
      </dgm:t>
    </dgm:pt>
    <dgm:pt modelId="{32525019-8614-4DA8-A4F4-9C1BE38A05FC}" type="parTrans" cxnId="{536F4E81-EB27-46BF-A4A9-B901643A6865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B36BAD22-4361-4457-AF60-DA96D2B118C0}" type="sibTrans" cxnId="{536F4E81-EB27-46BF-A4A9-B901643A6865}">
      <dgm:prSet/>
      <dgm:spPr/>
      <dgm:t>
        <a:bodyPr/>
        <a:lstStyle/>
        <a:p>
          <a:endParaRPr lang="en-US"/>
        </a:p>
      </dgm:t>
    </dgm:pt>
    <dgm:pt modelId="{0A29743D-0C6C-479C-9305-691D94598769}">
      <dgm:prSet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baseline="0" dirty="0" smtClean="0">
              <a:solidFill>
                <a:schemeClr val="tx1"/>
              </a:solidFill>
            </a:rPr>
            <a:t>68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baseline="0" dirty="0" smtClean="0">
              <a:solidFill>
                <a:schemeClr val="tx1"/>
              </a:solidFill>
            </a:rPr>
            <a:t>36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baseline="0" dirty="0" smtClean="0">
              <a:solidFill>
                <a:schemeClr val="tx1"/>
              </a:solidFill>
            </a:rPr>
            <a:t>106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Analyzed visits: </a:t>
          </a:r>
          <a:r>
            <a:rPr lang="en-US" sz="1000" b="1" baseline="0" dirty="0" smtClean="0">
              <a:solidFill>
                <a:schemeClr val="tx1"/>
              </a:solidFill>
            </a:rPr>
            <a:t>210</a:t>
          </a:r>
          <a:endParaRPr lang="en-US" sz="1000" baseline="0" dirty="0" smtClean="0"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baseline="0" dirty="0" smtClean="0">
              <a:solidFill>
                <a:schemeClr val="tx1"/>
              </a:solidFill>
            </a:rPr>
            <a:t>0</a:t>
          </a:r>
          <a:endParaRPr lang="en-US" sz="1000" baseline="0" dirty="0">
            <a:solidFill>
              <a:schemeClr val="tx1"/>
            </a:solidFill>
          </a:endParaRPr>
        </a:p>
      </dgm:t>
    </dgm:pt>
    <dgm:pt modelId="{BE74AFCD-45D6-4B65-849C-2C76B0BC13B2}" type="sibTrans" cxnId="{A5B20428-B190-4328-A91F-2A33C3E531CD}">
      <dgm:prSet/>
      <dgm:spPr/>
      <dgm:t>
        <a:bodyPr/>
        <a:lstStyle/>
        <a:p>
          <a:endParaRPr lang="en-US"/>
        </a:p>
      </dgm:t>
    </dgm:pt>
    <dgm:pt modelId="{39571DAC-F1B3-480C-B2D6-6631FC8BFE01}" type="parTrans" cxnId="{A5B20428-B190-4328-A91F-2A33C3E531CD}">
      <dgm:prSet/>
      <dgm:spPr>
        <a:solidFill>
          <a:schemeClr val="bg2"/>
        </a:solidFill>
        <a:ln>
          <a:solidFill>
            <a:schemeClr val="tx1"/>
          </a:solidFill>
          <a:tailEnd type="triangle"/>
        </a:ln>
        <a:effectLst>
          <a:softEdge rad="0"/>
        </a:effectLst>
      </dgm:spPr>
      <dgm:t>
        <a:bodyPr lIns="4572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AAEAF699-EC8A-4EC4-B6AD-18FA85859DF0}">
      <dgm:prSet custT="1"/>
      <dgm:spPr>
        <a:solidFill>
          <a:schemeClr val="bg2"/>
        </a:solidFill>
        <a:ln>
          <a:solidFill>
            <a:schemeClr val="tx1"/>
          </a:solidFill>
        </a:ln>
      </dgm:spPr>
      <dgm:t>
        <a:bodyPr lIns="45720" tIns="45720" rIns="45720" bIns="4572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solidFill>
                <a:schemeClr val="tx1"/>
              </a:solidFill>
            </a:rPr>
            <a:t>SA + AJ + PC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solidFill>
                <a:schemeClr val="tx1"/>
              </a:solidFill>
            </a:rPr>
            <a:t>N=</a:t>
          </a:r>
          <a:r>
            <a:rPr lang="en-US" sz="1000" b="1" dirty="0" smtClean="0">
              <a:solidFill>
                <a:schemeClr val="tx1"/>
              </a:solidFill>
            </a:rPr>
            <a:t>3</a:t>
          </a:r>
          <a:r>
            <a:rPr lang="en-US" sz="1000" dirty="0" smtClean="0">
              <a:solidFill>
                <a:schemeClr val="tx1"/>
              </a:solidFill>
            </a:rPr>
            <a:t> clinicians</a:t>
          </a:r>
          <a:endParaRPr lang="en-US" sz="1000" dirty="0">
            <a:solidFill>
              <a:schemeClr val="tx1"/>
            </a:solidFill>
          </a:endParaRPr>
        </a:p>
      </dgm:t>
    </dgm:pt>
    <dgm:pt modelId="{9F6430F6-798D-4D7F-A540-DC9A05FBC03B}" type="parTrans" cxnId="{853893C1-A42B-4278-81E8-8CF9285E0351}">
      <dgm:prSet/>
      <dgm:spPr>
        <a:ln>
          <a:solidFill>
            <a:schemeClr val="tx1"/>
          </a:solidFill>
          <a:tailEnd type="triangle"/>
        </a:ln>
      </dgm:spPr>
      <dgm:t>
        <a:bodyPr lIns="182880"/>
        <a:lstStyle/>
        <a:p>
          <a:endParaRPr lang="en-US"/>
        </a:p>
      </dgm:t>
    </dgm:pt>
    <dgm:pt modelId="{DD7E0BA0-5E15-4312-B253-B2558FC6E56C}" type="sibTrans" cxnId="{853893C1-A42B-4278-81E8-8CF9285E0351}">
      <dgm:prSet/>
      <dgm:spPr/>
      <dgm:t>
        <a:bodyPr/>
        <a:lstStyle/>
        <a:p>
          <a:endParaRPr lang="en-US"/>
        </a:p>
      </dgm:t>
    </dgm:pt>
    <dgm:pt modelId="{78ECC920-23B8-4751-AAAC-C6EF545E4633}">
      <dgm:prSet custT="1"/>
      <dgm:spPr>
        <a:solidFill>
          <a:schemeClr val="bg2"/>
        </a:solidFill>
        <a:ln>
          <a:solidFill>
            <a:schemeClr val="tx1"/>
          </a:solidFill>
        </a:ln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ln>
                <a:noFill/>
              </a:ln>
              <a:solidFill>
                <a:schemeClr val="tx1"/>
              </a:solidFill>
            </a:rPr>
            <a:t>Clinicians withdrew: </a:t>
          </a:r>
          <a:r>
            <a:rPr lang="en-US" sz="1000" b="1" dirty="0" smtClean="0">
              <a:ln>
                <a:noFill/>
              </a:ln>
              <a:solidFill>
                <a:schemeClr val="tx1"/>
              </a:solidFill>
            </a:rPr>
            <a:t>0</a:t>
          </a:r>
          <a:r>
            <a:rPr lang="en-US" sz="1000" dirty="0" smtClean="0">
              <a:ln>
                <a:noFill/>
              </a:ln>
              <a:solidFill>
                <a:schemeClr val="tx1"/>
              </a:solidFill>
            </a:rPr>
            <a:t>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ln>
                <a:noFill/>
              </a:ln>
              <a:solidFill>
                <a:schemeClr val="tx1"/>
              </a:solidFill>
            </a:rPr>
            <a:t>Clinicians lost to follow-up: </a:t>
          </a:r>
          <a:r>
            <a:rPr lang="en-US" sz="1000" b="1" dirty="0" smtClean="0">
              <a:ln>
                <a:noFill/>
              </a:ln>
              <a:solidFill>
                <a:schemeClr val="tx1"/>
              </a:solidFill>
            </a:rPr>
            <a:t>0</a:t>
          </a:r>
          <a:endParaRPr lang="en-US" sz="1000" dirty="0">
            <a:ln>
              <a:noFill/>
            </a:ln>
            <a:solidFill>
              <a:schemeClr val="tx1"/>
            </a:solidFill>
          </a:endParaRPr>
        </a:p>
      </dgm:t>
    </dgm:pt>
    <dgm:pt modelId="{3C47302B-A9EB-41F3-8DE6-EEA564E672FA}" type="parTrans" cxnId="{9B0346EC-7476-42DE-AD39-4807CD754BE9}">
      <dgm:prSet/>
      <dgm:spPr>
        <a:ln>
          <a:tailEnd type="triangle"/>
        </a:ln>
      </dgm:spPr>
      <dgm:t>
        <a:bodyPr/>
        <a:lstStyle/>
        <a:p>
          <a:endParaRPr lang="en-US"/>
        </a:p>
      </dgm:t>
    </dgm:pt>
    <dgm:pt modelId="{AC2A7004-CBCC-4DBA-86B1-EE1FE36DFF07}" type="sibTrans" cxnId="{9B0346EC-7476-42DE-AD39-4807CD754BE9}">
      <dgm:prSet/>
      <dgm:spPr/>
      <dgm:t>
        <a:bodyPr/>
        <a:lstStyle/>
        <a:p>
          <a:endParaRPr lang="en-US"/>
        </a:p>
      </dgm:t>
    </dgm:pt>
    <dgm:pt modelId="{4AC488C5-AFA0-4087-9445-9B48495432A4}">
      <dgm:prSet custT="1"/>
      <dgm:spPr>
        <a:solidFill>
          <a:schemeClr val="bg2"/>
        </a:solidFill>
        <a:ln>
          <a:solidFill>
            <a:schemeClr val="tx1"/>
          </a:solidFill>
        </a:ln>
      </dgm:spPr>
      <dgm:t>
        <a:bodyPr lIns="45720" tIns="45720" rIns="45720" bIns="45720"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ln>
                <a:noFill/>
              </a:ln>
              <a:solidFill>
                <a:schemeClr val="tx1"/>
              </a:solidFill>
            </a:rPr>
            <a:t>NAA ARI visits: </a:t>
          </a:r>
          <a:r>
            <a:rPr lang="en-US" sz="1000" b="1" dirty="0" smtClean="0">
              <a:ln>
                <a:noFill/>
              </a:ln>
              <a:solidFill>
                <a:schemeClr val="tx1"/>
              </a:solidFill>
            </a:rPr>
            <a:t>162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ln>
                <a:noFill/>
              </a:ln>
              <a:solidFill>
                <a:schemeClr val="tx1"/>
              </a:solidFill>
            </a:rPr>
            <a:t>PAA ARI visits:</a:t>
          </a:r>
          <a:r>
            <a:rPr lang="en-US" sz="1000" b="1" dirty="0" smtClean="0">
              <a:ln>
                <a:noFill/>
              </a:ln>
              <a:solidFill>
                <a:schemeClr val="tx1"/>
              </a:solidFill>
            </a:rPr>
            <a:t> 97</a:t>
          </a:r>
          <a:endParaRPr lang="en-US" sz="1000" dirty="0" smtClean="0">
            <a:ln>
              <a:noFill/>
            </a:ln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ln>
                <a:noFill/>
              </a:ln>
              <a:solidFill>
                <a:schemeClr val="tx1"/>
              </a:solidFill>
            </a:rPr>
            <a:t>Other ARI visits: </a:t>
          </a:r>
          <a:r>
            <a:rPr lang="en-US" sz="1000" b="1" dirty="0" smtClean="0">
              <a:ln>
                <a:noFill/>
              </a:ln>
              <a:solidFill>
                <a:schemeClr val="tx1"/>
              </a:solidFill>
            </a:rPr>
            <a:t>243</a:t>
          </a:r>
          <a:endParaRPr lang="en-US" sz="1000" dirty="0" smtClean="0">
            <a:ln>
              <a:noFill/>
            </a:ln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ln>
                <a:noFill/>
              </a:ln>
              <a:solidFill>
                <a:schemeClr val="tx1"/>
              </a:solidFill>
            </a:rPr>
            <a:t>Analyzed </a:t>
          </a:r>
          <a:r>
            <a:rPr lang="en-US" sz="1000" smtClean="0">
              <a:ln>
                <a:noFill/>
              </a:ln>
              <a:solidFill>
                <a:schemeClr val="tx1"/>
              </a:solidFill>
            </a:rPr>
            <a:t>visits: </a:t>
          </a:r>
          <a:r>
            <a:rPr lang="en-US" sz="1000" b="1" smtClean="0">
              <a:ln>
                <a:noFill/>
              </a:ln>
              <a:solidFill>
                <a:schemeClr val="tx1"/>
              </a:solidFill>
            </a:rPr>
            <a:t>502</a:t>
          </a:r>
          <a:endParaRPr lang="en-US" sz="1000" dirty="0" smtClean="0">
            <a:ln>
              <a:noFill/>
            </a:ln>
            <a:solidFill>
              <a:schemeClr val="tx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ln>
                <a:noFill/>
              </a:ln>
              <a:solidFill>
                <a:schemeClr val="tx1"/>
              </a:solidFill>
            </a:rPr>
            <a:t>Excluded visits: </a:t>
          </a:r>
          <a:r>
            <a:rPr lang="en-US" sz="1000" b="1" dirty="0" smtClean="0">
              <a:ln>
                <a:noFill/>
              </a:ln>
              <a:solidFill>
                <a:schemeClr val="tx1"/>
              </a:solidFill>
            </a:rPr>
            <a:t>0</a:t>
          </a:r>
          <a:endParaRPr lang="en-US" sz="1000" dirty="0">
            <a:ln>
              <a:noFill/>
            </a:ln>
            <a:solidFill>
              <a:schemeClr val="tx1"/>
            </a:solidFill>
          </a:endParaRPr>
        </a:p>
      </dgm:t>
    </dgm:pt>
    <dgm:pt modelId="{54DA026F-D640-4385-B7BD-4114EEDC20D9}" type="sibTrans" cxnId="{910BB80D-34C9-482B-B907-EE5D4E9AC168}">
      <dgm:prSet/>
      <dgm:spPr/>
      <dgm:t>
        <a:bodyPr/>
        <a:lstStyle/>
        <a:p>
          <a:endParaRPr lang="en-US"/>
        </a:p>
      </dgm:t>
    </dgm:pt>
    <dgm:pt modelId="{C49E4E15-1155-4372-8109-03067D5D09F3}" type="parTrans" cxnId="{910BB80D-34C9-482B-B907-EE5D4E9AC168}">
      <dgm:prSet/>
      <dgm:spPr>
        <a:ln>
          <a:tailEnd type="triangle"/>
        </a:ln>
      </dgm:spPr>
      <dgm:t>
        <a:bodyPr/>
        <a:lstStyle/>
        <a:p>
          <a:endParaRPr lang="en-US"/>
        </a:p>
      </dgm:t>
    </dgm:pt>
    <dgm:pt modelId="{A8582AA6-E89A-4CA0-9D4E-88836D42E371}">
      <dgm:prSet custT="1"/>
      <dgm:spPr>
        <a:solidFill>
          <a:schemeClr val="bg2"/>
        </a:solidFill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solidFill>
                <a:schemeClr val="tx1"/>
              </a:solidFill>
            </a:rPr>
            <a:t>Assessed for eligibility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solidFill>
                <a:schemeClr val="tx1"/>
              </a:solidFill>
            </a:rPr>
            <a:t>N=</a:t>
          </a:r>
          <a:r>
            <a:rPr lang="en-US" sz="1000" b="1" dirty="0" smtClean="0">
              <a:solidFill>
                <a:schemeClr val="tx1"/>
              </a:solidFill>
            </a:rPr>
            <a:t>39</a:t>
          </a:r>
          <a:r>
            <a:rPr lang="en-US" sz="1000" dirty="0" smtClean="0">
              <a:solidFill>
                <a:schemeClr val="tx1"/>
              </a:solidFill>
            </a:rPr>
            <a:t> clinicians (primary care providers)</a:t>
          </a:r>
          <a:endParaRPr lang="en-US" sz="1000" dirty="0">
            <a:solidFill>
              <a:schemeClr val="tx1"/>
            </a:solidFill>
          </a:endParaRPr>
        </a:p>
      </dgm:t>
    </dgm:pt>
    <dgm:pt modelId="{F3415930-A35E-420B-8128-823E9714EDF7}" type="parTrans" cxnId="{3B8CC4A3-59AA-4C76-B2AD-9FD8F2BDB8D7}">
      <dgm:prSet/>
      <dgm:spPr/>
      <dgm:t>
        <a:bodyPr/>
        <a:lstStyle/>
        <a:p>
          <a:endParaRPr lang="en-US"/>
        </a:p>
      </dgm:t>
    </dgm:pt>
    <dgm:pt modelId="{47D7BAEF-2D1C-4319-BCB0-16B011C14C3C}" type="sibTrans" cxnId="{3B8CC4A3-59AA-4C76-B2AD-9FD8F2BDB8D7}">
      <dgm:prSet/>
      <dgm:spPr/>
      <dgm:t>
        <a:bodyPr/>
        <a:lstStyle/>
        <a:p>
          <a:endParaRPr lang="en-US"/>
        </a:p>
      </dgm:t>
    </dgm:pt>
    <dgm:pt modelId="{6EB7D2F2-9C98-4F30-AB39-A997F5AF8B04}" type="asst">
      <dgm:prSet custT="1"/>
      <dgm:spPr>
        <a:solidFill>
          <a:schemeClr val="bg2"/>
        </a:solidFill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solidFill>
                <a:schemeClr val="tx1"/>
              </a:solidFill>
            </a:rPr>
            <a:t>Declined to participate: N=</a:t>
          </a:r>
          <a:r>
            <a:rPr lang="en-US" sz="1000" b="1" dirty="0" smtClean="0">
              <a:solidFill>
                <a:schemeClr val="tx1"/>
              </a:solidFill>
            </a:rPr>
            <a:t>10</a:t>
          </a:r>
          <a:endParaRPr lang="en-US" sz="1000" dirty="0" smtClean="0">
            <a:solidFill>
              <a:schemeClr val="tx1"/>
            </a:solidFill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000" dirty="0" smtClean="0">
              <a:solidFill>
                <a:schemeClr val="tx1"/>
              </a:solidFill>
            </a:rPr>
            <a:t>Excluded: N=</a:t>
          </a:r>
          <a:r>
            <a:rPr lang="en-US" sz="1000" b="1" dirty="0" smtClean="0">
              <a:solidFill>
                <a:schemeClr val="tx1"/>
              </a:solidFill>
            </a:rPr>
            <a:t>1</a:t>
          </a:r>
          <a:r>
            <a:rPr lang="en-US" sz="1000" dirty="0" smtClean="0">
              <a:solidFill>
                <a:schemeClr val="tx1"/>
              </a:solidFill>
            </a:rPr>
            <a:t> (co-investigator of study)</a:t>
          </a:r>
          <a:endParaRPr lang="en-US" sz="1000" dirty="0">
            <a:solidFill>
              <a:schemeClr val="tx1"/>
            </a:solidFill>
          </a:endParaRPr>
        </a:p>
      </dgm:t>
    </dgm:pt>
    <dgm:pt modelId="{02C1DD50-0859-4E73-9966-4AB948A7F27F}" type="parTrans" cxnId="{B3ECF987-5C6F-486A-91A7-3865BE5FBF22}">
      <dgm:prSet/>
      <dgm:spPr>
        <a:ln>
          <a:solidFill>
            <a:schemeClr val="tx1"/>
          </a:solidFill>
          <a:tailEnd type="triangle"/>
        </a:ln>
      </dgm:spPr>
      <dgm:t>
        <a:bodyPr/>
        <a:lstStyle/>
        <a:p>
          <a:endParaRPr lang="en-US">
            <a:ln>
              <a:noFill/>
            </a:ln>
          </a:endParaRPr>
        </a:p>
      </dgm:t>
    </dgm:pt>
    <dgm:pt modelId="{115B79CC-7ACB-4962-B296-557DA8410D6A}" type="sibTrans" cxnId="{B3ECF987-5C6F-486A-91A7-3865BE5FBF22}">
      <dgm:prSet/>
      <dgm:spPr/>
      <dgm:t>
        <a:bodyPr/>
        <a:lstStyle/>
        <a:p>
          <a:endParaRPr lang="en-US"/>
        </a:p>
      </dgm:t>
    </dgm:pt>
    <dgm:pt modelId="{E01E0892-DF65-413E-AA85-7440FFE977DF}">
      <dgm:prSet phldrT="[Text]" custT="1"/>
      <dgm:spPr>
        <a:solidFill>
          <a:schemeClr val="bg2"/>
        </a:solidFill>
        <a:ln>
          <a:solidFill>
            <a:schemeClr val="tx1"/>
          </a:solidFill>
        </a:ln>
        <a:effectLst>
          <a:softEdge rad="0"/>
        </a:effectLst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Control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000" baseline="0" dirty="0" smtClean="0">
              <a:solidFill>
                <a:schemeClr val="tx1"/>
              </a:solidFill>
            </a:rPr>
            <a:t>N=</a:t>
          </a:r>
          <a:r>
            <a:rPr lang="en-US" sz="1000" b="1" baseline="0" dirty="0" smtClean="0">
              <a:solidFill>
                <a:schemeClr val="tx1"/>
              </a:solidFill>
            </a:rPr>
            <a:t>4</a:t>
          </a:r>
          <a:r>
            <a:rPr lang="en-US" sz="1000" baseline="0" dirty="0" smtClean="0">
              <a:solidFill>
                <a:schemeClr val="tx1"/>
              </a:solidFill>
            </a:rPr>
            <a:t> clinicians</a:t>
          </a:r>
          <a:endParaRPr lang="en-US" sz="1000" baseline="0" dirty="0">
            <a:solidFill>
              <a:schemeClr val="tx1"/>
            </a:solidFill>
          </a:endParaRPr>
        </a:p>
      </dgm:t>
    </dgm:pt>
    <dgm:pt modelId="{09F642D3-F645-4908-B2D4-456D3A0EAB0E}" type="sibTrans" cxnId="{D376F2A9-CF21-40E3-9458-365389E6F4DA}">
      <dgm:prSet/>
      <dgm:spPr/>
      <dgm:t>
        <a:bodyPr/>
        <a:lstStyle/>
        <a:p>
          <a:endParaRPr lang="en-US"/>
        </a:p>
      </dgm:t>
    </dgm:pt>
    <dgm:pt modelId="{4CD4352F-781D-4FAA-8A08-1C4135A14CB9}" type="parTrans" cxnId="{D376F2A9-CF21-40E3-9458-365389E6F4DA}">
      <dgm:prSet/>
      <dgm:spPr>
        <a:solidFill>
          <a:schemeClr val="bg2"/>
        </a:solidFill>
        <a:ln cap="flat">
          <a:solidFill>
            <a:schemeClr val="tx1"/>
          </a:solidFill>
          <a:tailEnd type="triangle"/>
        </a:ln>
        <a:effectLst>
          <a:softEdge rad="0"/>
        </a:effectLst>
      </dgm:spPr>
      <dgm:t>
        <a:bodyPr lIns="182880" tIns="45720" rIns="45720" bIns="45720"/>
        <a:lstStyle/>
        <a:p>
          <a:endParaRPr lang="en-US" sz="1100" baseline="0">
            <a:solidFill>
              <a:schemeClr val="tx1"/>
            </a:solidFill>
          </a:endParaRPr>
        </a:p>
      </dgm:t>
    </dgm:pt>
    <dgm:pt modelId="{F2DD4DE1-D119-471C-8574-7D7735A7FB0D}" type="pres">
      <dgm:prSet presAssocID="{E22FDF82-F414-4582-805D-14AF05AB2E2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8B5BA06-69F1-4FA2-B6DF-94C3A6705202}" type="pres">
      <dgm:prSet presAssocID="{A8582AA6-E89A-4CA0-9D4E-88836D42E371}" presName="hierRoot1" presStyleCnt="0">
        <dgm:presLayoutVars>
          <dgm:hierBranch val="init"/>
        </dgm:presLayoutVars>
      </dgm:prSet>
      <dgm:spPr/>
    </dgm:pt>
    <dgm:pt modelId="{FD24639E-EA9E-41B1-B5F2-4BE7BBCC6F05}" type="pres">
      <dgm:prSet presAssocID="{A8582AA6-E89A-4CA0-9D4E-88836D42E371}" presName="rootComposite1" presStyleCnt="0"/>
      <dgm:spPr/>
    </dgm:pt>
    <dgm:pt modelId="{EF536410-3D7A-4C14-96AF-0918C693C6CE}" type="pres">
      <dgm:prSet presAssocID="{A8582AA6-E89A-4CA0-9D4E-88836D42E371}" presName="rootText1" presStyleLbl="node0" presStyleIdx="0" presStyleCnt="1" custScaleX="229511" custScaleY="98129" custLinFactY="-1365" custLinFactNeighborX="-656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EBF373-2F64-4B06-ADD2-79CCD30D45E5}" type="pres">
      <dgm:prSet presAssocID="{A8582AA6-E89A-4CA0-9D4E-88836D42E37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F143CE9-0B21-4CE1-AD5A-61C7C47969AF}" type="pres">
      <dgm:prSet presAssocID="{A8582AA6-E89A-4CA0-9D4E-88836D42E371}" presName="hierChild2" presStyleCnt="0"/>
      <dgm:spPr/>
    </dgm:pt>
    <dgm:pt modelId="{C8C4720F-2921-4912-A6EC-0CD8E2710881}" type="pres">
      <dgm:prSet presAssocID="{D96F0251-ACF9-42C5-879F-3DF71AEFC5EB}" presName="Name37" presStyleLbl="parChTrans1D2" presStyleIdx="0" presStyleCnt="2"/>
      <dgm:spPr/>
      <dgm:t>
        <a:bodyPr/>
        <a:lstStyle/>
        <a:p>
          <a:endParaRPr lang="en-US"/>
        </a:p>
      </dgm:t>
    </dgm:pt>
    <dgm:pt modelId="{BB7940A7-DA18-4A47-9214-D490C34084D6}" type="pres">
      <dgm:prSet presAssocID="{BC9A4654-F3E6-484E-A1A2-B3D62438E8C2}" presName="hierRoot2" presStyleCnt="0">
        <dgm:presLayoutVars>
          <dgm:hierBranch val="init"/>
        </dgm:presLayoutVars>
      </dgm:prSet>
      <dgm:spPr/>
    </dgm:pt>
    <dgm:pt modelId="{EAC9A5AD-9EFD-401C-9BEC-65D6E7B66D4D}" type="pres">
      <dgm:prSet presAssocID="{BC9A4654-F3E6-484E-A1A2-B3D62438E8C2}" presName="rootComposite" presStyleCnt="0"/>
      <dgm:spPr/>
    </dgm:pt>
    <dgm:pt modelId="{4425D523-260B-4416-B48A-CA5887AC768F}" type="pres">
      <dgm:prSet presAssocID="{BC9A4654-F3E6-484E-A1A2-B3D62438E8C2}" presName="rootText" presStyleLbl="node2" presStyleIdx="0" presStyleCnt="1" custScaleX="229511" custScaleY="98129" custLinFactY="-1315" custLinFactNeighborX="-656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050AD0-FAE2-4100-8860-E72C0682B92A}" type="pres">
      <dgm:prSet presAssocID="{BC9A4654-F3E6-484E-A1A2-B3D62438E8C2}" presName="rootConnector" presStyleLbl="node2" presStyleIdx="0" presStyleCnt="1"/>
      <dgm:spPr/>
      <dgm:t>
        <a:bodyPr/>
        <a:lstStyle/>
        <a:p>
          <a:endParaRPr lang="en-US"/>
        </a:p>
      </dgm:t>
    </dgm:pt>
    <dgm:pt modelId="{E9C2C4BD-4B4C-4DD2-B135-FAA8DA6E7FEC}" type="pres">
      <dgm:prSet presAssocID="{BC9A4654-F3E6-484E-A1A2-B3D62438E8C2}" presName="hierChild4" presStyleCnt="0"/>
      <dgm:spPr/>
    </dgm:pt>
    <dgm:pt modelId="{DEA09375-F2D5-4013-9A13-289205C81CD6}" type="pres">
      <dgm:prSet presAssocID="{4CD4352F-781D-4FAA-8A08-1C4135A14CB9}" presName="Name37" presStyleLbl="parChTrans1D3" presStyleIdx="0" presStyleCnt="8"/>
      <dgm:spPr/>
      <dgm:t>
        <a:bodyPr/>
        <a:lstStyle/>
        <a:p>
          <a:endParaRPr lang="en-US"/>
        </a:p>
      </dgm:t>
    </dgm:pt>
    <dgm:pt modelId="{33ABBEB1-69C2-4EB2-B2C3-D2CDE7237460}" type="pres">
      <dgm:prSet presAssocID="{E01E0892-DF65-413E-AA85-7440FFE977DF}" presName="hierRoot2" presStyleCnt="0">
        <dgm:presLayoutVars>
          <dgm:hierBranch/>
        </dgm:presLayoutVars>
      </dgm:prSet>
      <dgm:spPr/>
    </dgm:pt>
    <dgm:pt modelId="{CB9863D7-52D3-4763-B0AC-578B2B70A42D}" type="pres">
      <dgm:prSet presAssocID="{E01E0892-DF65-413E-AA85-7440FFE977DF}" presName="rootComposite" presStyleCnt="0"/>
      <dgm:spPr/>
    </dgm:pt>
    <dgm:pt modelId="{8E6EC9D4-7508-47B9-A8FE-794C2DA1BC79}" type="pres">
      <dgm:prSet presAssocID="{E01E0892-DF65-413E-AA85-7440FFE977DF}" presName="rootText" presStyleLbl="node3" presStyleIdx="0" presStyleCnt="8" custScaleX="121413" custScaleY="84787" custLinFactNeighborY="-182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9A28861-DDD5-40FE-853B-7032983B34A5}" type="pres">
      <dgm:prSet presAssocID="{E01E0892-DF65-413E-AA85-7440FFE977DF}" presName="rootConnector" presStyleLbl="node3" presStyleIdx="0" presStyleCnt="8"/>
      <dgm:spPr/>
      <dgm:t>
        <a:bodyPr/>
        <a:lstStyle/>
        <a:p>
          <a:endParaRPr lang="en-US"/>
        </a:p>
      </dgm:t>
    </dgm:pt>
    <dgm:pt modelId="{5CAB7AE1-38D2-4922-A4D7-6F4528EF81AB}" type="pres">
      <dgm:prSet presAssocID="{E01E0892-DF65-413E-AA85-7440FFE977DF}" presName="hierChild4" presStyleCnt="0"/>
      <dgm:spPr/>
    </dgm:pt>
    <dgm:pt modelId="{2D9C9143-DE38-46C3-A7E0-E218F47D2378}" type="pres">
      <dgm:prSet presAssocID="{24E58E58-C98F-4B29-9F67-B73627227F0B}" presName="Name35" presStyleLbl="parChTrans1D4" presStyleIdx="0" presStyleCnt="16"/>
      <dgm:spPr/>
      <dgm:t>
        <a:bodyPr/>
        <a:lstStyle/>
        <a:p>
          <a:endParaRPr lang="en-US"/>
        </a:p>
      </dgm:t>
    </dgm:pt>
    <dgm:pt modelId="{3FB3373B-1E17-4587-86B1-909BB1317F1B}" type="pres">
      <dgm:prSet presAssocID="{6AB60C53-47DA-4107-B986-FA976BCC5D6C}" presName="hierRoot2" presStyleCnt="0">
        <dgm:presLayoutVars>
          <dgm:hierBranch/>
        </dgm:presLayoutVars>
      </dgm:prSet>
      <dgm:spPr/>
    </dgm:pt>
    <dgm:pt modelId="{E321DD7F-3F62-4C57-95BB-0FE26137275F}" type="pres">
      <dgm:prSet presAssocID="{6AB60C53-47DA-4107-B986-FA976BCC5D6C}" presName="rootComposite" presStyleCnt="0"/>
      <dgm:spPr/>
    </dgm:pt>
    <dgm:pt modelId="{8A5C22A2-15B0-43F6-8E07-9A2637474ED8}" type="pres">
      <dgm:prSet presAssocID="{6AB60C53-47DA-4107-B986-FA976BCC5D6C}" presName="rootText" presStyleLbl="node4" presStyleIdx="0" presStyleCnt="16" custScaleX="121413" custScaleY="90319" custLinFactNeighborY="62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E2222C-7927-4994-B876-2B4B4E706069}" type="pres">
      <dgm:prSet presAssocID="{6AB60C53-47DA-4107-B986-FA976BCC5D6C}" presName="rootConnector" presStyleLbl="node4" presStyleIdx="0" presStyleCnt="16"/>
      <dgm:spPr/>
      <dgm:t>
        <a:bodyPr/>
        <a:lstStyle/>
        <a:p>
          <a:endParaRPr lang="en-US"/>
        </a:p>
      </dgm:t>
    </dgm:pt>
    <dgm:pt modelId="{DE149813-75D7-4D0E-8C53-09C9DAF7299A}" type="pres">
      <dgm:prSet presAssocID="{6AB60C53-47DA-4107-B986-FA976BCC5D6C}" presName="hierChild4" presStyleCnt="0"/>
      <dgm:spPr/>
    </dgm:pt>
    <dgm:pt modelId="{022D77C8-0B75-4DFD-BC82-0CBCE2843602}" type="pres">
      <dgm:prSet presAssocID="{AB0B71B9-6E2C-4E68-B620-87F1573D2B3F}" presName="Name35" presStyleLbl="parChTrans1D4" presStyleIdx="1" presStyleCnt="16"/>
      <dgm:spPr/>
      <dgm:t>
        <a:bodyPr/>
        <a:lstStyle/>
        <a:p>
          <a:endParaRPr lang="en-US"/>
        </a:p>
      </dgm:t>
    </dgm:pt>
    <dgm:pt modelId="{CF51439D-41DF-4E22-9809-24D40317ED47}" type="pres">
      <dgm:prSet presAssocID="{F81A744A-D29C-4C4A-84BA-4BA6B31D92F1}" presName="hierRoot2" presStyleCnt="0">
        <dgm:presLayoutVars>
          <dgm:hierBranch/>
        </dgm:presLayoutVars>
      </dgm:prSet>
      <dgm:spPr/>
    </dgm:pt>
    <dgm:pt modelId="{55499C93-049F-4C61-8BE5-87BED27D568D}" type="pres">
      <dgm:prSet presAssocID="{F81A744A-D29C-4C4A-84BA-4BA6B31D92F1}" presName="rootComposite" presStyleCnt="0"/>
      <dgm:spPr/>
    </dgm:pt>
    <dgm:pt modelId="{3CD682EC-099C-42FF-9A83-A0F68B50C2E1}" type="pres">
      <dgm:prSet presAssocID="{F81A744A-D29C-4C4A-84BA-4BA6B31D92F1}" presName="rootText" presStyleLbl="node4" presStyleIdx="1" presStyleCnt="16" custScaleX="120974" custScaleY="164393" custLinFactNeighborY="168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FCAFFA-E202-4270-B568-A78BCD13FF37}" type="pres">
      <dgm:prSet presAssocID="{F81A744A-D29C-4C4A-84BA-4BA6B31D92F1}" presName="rootConnector" presStyleLbl="node4" presStyleIdx="1" presStyleCnt="16"/>
      <dgm:spPr/>
      <dgm:t>
        <a:bodyPr/>
        <a:lstStyle/>
        <a:p>
          <a:endParaRPr lang="en-US"/>
        </a:p>
      </dgm:t>
    </dgm:pt>
    <dgm:pt modelId="{E865F680-3003-4B85-B219-65DB672268B6}" type="pres">
      <dgm:prSet presAssocID="{F81A744A-D29C-4C4A-84BA-4BA6B31D92F1}" presName="hierChild4" presStyleCnt="0"/>
      <dgm:spPr/>
    </dgm:pt>
    <dgm:pt modelId="{72A4F908-0A82-4C11-8A5A-4D07713040B1}" type="pres">
      <dgm:prSet presAssocID="{F81A744A-D29C-4C4A-84BA-4BA6B31D92F1}" presName="hierChild5" presStyleCnt="0"/>
      <dgm:spPr/>
    </dgm:pt>
    <dgm:pt modelId="{FCCC65AA-141B-48FE-8561-3288FC11EB79}" type="pres">
      <dgm:prSet presAssocID="{6AB60C53-47DA-4107-B986-FA976BCC5D6C}" presName="hierChild5" presStyleCnt="0"/>
      <dgm:spPr/>
    </dgm:pt>
    <dgm:pt modelId="{A40F6DE7-9522-47DF-AE72-6C9E24FE28AC}" type="pres">
      <dgm:prSet presAssocID="{E01E0892-DF65-413E-AA85-7440FFE977DF}" presName="hierChild5" presStyleCnt="0"/>
      <dgm:spPr/>
    </dgm:pt>
    <dgm:pt modelId="{A0E3438C-CFF6-453A-A5C1-AFE178397794}" type="pres">
      <dgm:prSet presAssocID="{A0264EEE-CB46-4E57-B5BF-0CAB24BFF5C2}" presName="Name37" presStyleLbl="parChTrans1D3" presStyleIdx="1" presStyleCnt="8"/>
      <dgm:spPr/>
      <dgm:t>
        <a:bodyPr/>
        <a:lstStyle/>
        <a:p>
          <a:endParaRPr lang="en-US"/>
        </a:p>
      </dgm:t>
    </dgm:pt>
    <dgm:pt modelId="{3EED9851-7E0D-4237-B03C-38CB1DBD9142}" type="pres">
      <dgm:prSet presAssocID="{7BE6A266-FB39-4EBD-92E4-9F0BEDCB70A2}" presName="hierRoot2" presStyleCnt="0">
        <dgm:presLayoutVars>
          <dgm:hierBranch/>
        </dgm:presLayoutVars>
      </dgm:prSet>
      <dgm:spPr/>
    </dgm:pt>
    <dgm:pt modelId="{9659C670-05E8-4E65-9EC6-A4D56AE6BD84}" type="pres">
      <dgm:prSet presAssocID="{7BE6A266-FB39-4EBD-92E4-9F0BEDCB70A2}" presName="rootComposite" presStyleCnt="0"/>
      <dgm:spPr/>
    </dgm:pt>
    <dgm:pt modelId="{766202F8-8A51-4F75-9248-4C737D0EF86D}" type="pres">
      <dgm:prSet presAssocID="{7BE6A266-FB39-4EBD-92E4-9F0BEDCB70A2}" presName="rootText" presStyleLbl="node3" presStyleIdx="1" presStyleCnt="8" custScaleX="121413" custScaleY="84787" custLinFactNeighborY="-182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43B60D-D37B-4DF3-81E7-0BC28B0C16AE}" type="pres">
      <dgm:prSet presAssocID="{7BE6A266-FB39-4EBD-92E4-9F0BEDCB70A2}" presName="rootConnector" presStyleLbl="node3" presStyleIdx="1" presStyleCnt="8"/>
      <dgm:spPr/>
      <dgm:t>
        <a:bodyPr/>
        <a:lstStyle/>
        <a:p>
          <a:endParaRPr lang="en-US"/>
        </a:p>
      </dgm:t>
    </dgm:pt>
    <dgm:pt modelId="{BE6DEA61-D867-4919-9CA5-BC0BFE2576A0}" type="pres">
      <dgm:prSet presAssocID="{7BE6A266-FB39-4EBD-92E4-9F0BEDCB70A2}" presName="hierChild4" presStyleCnt="0"/>
      <dgm:spPr/>
    </dgm:pt>
    <dgm:pt modelId="{1D323F42-30BE-4EF6-87D5-08063B09CC82}" type="pres">
      <dgm:prSet presAssocID="{1DA08545-6CAA-441D-ABEE-61C51F8812A8}" presName="Name35" presStyleLbl="parChTrans1D4" presStyleIdx="2" presStyleCnt="16"/>
      <dgm:spPr/>
      <dgm:t>
        <a:bodyPr/>
        <a:lstStyle/>
        <a:p>
          <a:endParaRPr lang="en-US"/>
        </a:p>
      </dgm:t>
    </dgm:pt>
    <dgm:pt modelId="{EA9709CC-5578-44C7-B707-1680965D25BF}" type="pres">
      <dgm:prSet presAssocID="{F1F16815-6602-4E57-9150-DB7AB6AC9C7E}" presName="hierRoot2" presStyleCnt="0">
        <dgm:presLayoutVars>
          <dgm:hierBranch/>
        </dgm:presLayoutVars>
      </dgm:prSet>
      <dgm:spPr/>
    </dgm:pt>
    <dgm:pt modelId="{221A4217-9B3B-49CA-B7CB-FEF2122D0401}" type="pres">
      <dgm:prSet presAssocID="{F1F16815-6602-4E57-9150-DB7AB6AC9C7E}" presName="rootComposite" presStyleCnt="0"/>
      <dgm:spPr/>
    </dgm:pt>
    <dgm:pt modelId="{7FF8AB76-2C0C-4DF1-B3A9-359B3FEA9A99}" type="pres">
      <dgm:prSet presAssocID="{F1F16815-6602-4E57-9150-DB7AB6AC9C7E}" presName="rootText" presStyleLbl="node4" presStyleIdx="2" presStyleCnt="16" custScaleX="121413" custScaleY="90319" custLinFactNeighborY="62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8680AE-C2A2-4F17-BA63-4A4877C907B0}" type="pres">
      <dgm:prSet presAssocID="{F1F16815-6602-4E57-9150-DB7AB6AC9C7E}" presName="rootConnector" presStyleLbl="node4" presStyleIdx="2" presStyleCnt="16"/>
      <dgm:spPr/>
      <dgm:t>
        <a:bodyPr/>
        <a:lstStyle/>
        <a:p>
          <a:endParaRPr lang="en-US"/>
        </a:p>
      </dgm:t>
    </dgm:pt>
    <dgm:pt modelId="{3BD65F43-B453-43A4-9BD4-6A41DCD729FC}" type="pres">
      <dgm:prSet presAssocID="{F1F16815-6602-4E57-9150-DB7AB6AC9C7E}" presName="hierChild4" presStyleCnt="0"/>
      <dgm:spPr/>
    </dgm:pt>
    <dgm:pt modelId="{898B4F7A-C99E-46C7-9634-201C5FFA32EA}" type="pres">
      <dgm:prSet presAssocID="{39571DAC-F1B3-480C-B2D6-6631FC8BFE01}" presName="Name35" presStyleLbl="parChTrans1D4" presStyleIdx="3" presStyleCnt="16"/>
      <dgm:spPr/>
      <dgm:t>
        <a:bodyPr/>
        <a:lstStyle/>
        <a:p>
          <a:endParaRPr lang="en-US"/>
        </a:p>
      </dgm:t>
    </dgm:pt>
    <dgm:pt modelId="{B8E0D1F5-9A71-44EF-B59F-F53FF04A5AF9}" type="pres">
      <dgm:prSet presAssocID="{0A29743D-0C6C-479C-9305-691D94598769}" presName="hierRoot2" presStyleCnt="0">
        <dgm:presLayoutVars>
          <dgm:hierBranch/>
        </dgm:presLayoutVars>
      </dgm:prSet>
      <dgm:spPr/>
    </dgm:pt>
    <dgm:pt modelId="{23A52672-2700-4575-84A6-69FBA4626E65}" type="pres">
      <dgm:prSet presAssocID="{0A29743D-0C6C-479C-9305-691D94598769}" presName="rootComposite" presStyleCnt="0"/>
      <dgm:spPr/>
    </dgm:pt>
    <dgm:pt modelId="{2BF7A17C-8F47-47C4-866E-3EF8045DE83D}" type="pres">
      <dgm:prSet presAssocID="{0A29743D-0C6C-479C-9305-691D94598769}" presName="rootText" presStyleLbl="node4" presStyleIdx="3" presStyleCnt="16" custScaleX="121413" custScaleY="164393" custLinFactNeighborY="168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8EAFD1F-2655-4B07-AD29-F965A919D141}" type="pres">
      <dgm:prSet presAssocID="{0A29743D-0C6C-479C-9305-691D94598769}" presName="rootConnector" presStyleLbl="node4" presStyleIdx="3" presStyleCnt="16"/>
      <dgm:spPr/>
      <dgm:t>
        <a:bodyPr/>
        <a:lstStyle/>
        <a:p>
          <a:endParaRPr lang="en-US"/>
        </a:p>
      </dgm:t>
    </dgm:pt>
    <dgm:pt modelId="{15EF88C1-F8BA-4356-B6F2-A7CC97A6AA37}" type="pres">
      <dgm:prSet presAssocID="{0A29743D-0C6C-479C-9305-691D94598769}" presName="hierChild4" presStyleCnt="0"/>
      <dgm:spPr/>
    </dgm:pt>
    <dgm:pt modelId="{707C0356-7142-47CB-887F-F2397B54D3AF}" type="pres">
      <dgm:prSet presAssocID="{0A29743D-0C6C-479C-9305-691D94598769}" presName="hierChild5" presStyleCnt="0"/>
      <dgm:spPr/>
    </dgm:pt>
    <dgm:pt modelId="{580939A8-8445-4453-BC0E-40B0DED00B95}" type="pres">
      <dgm:prSet presAssocID="{F1F16815-6602-4E57-9150-DB7AB6AC9C7E}" presName="hierChild5" presStyleCnt="0"/>
      <dgm:spPr/>
    </dgm:pt>
    <dgm:pt modelId="{E0841A16-37D6-4187-AA6C-9519528F6FE3}" type="pres">
      <dgm:prSet presAssocID="{7BE6A266-FB39-4EBD-92E4-9F0BEDCB70A2}" presName="hierChild5" presStyleCnt="0"/>
      <dgm:spPr/>
    </dgm:pt>
    <dgm:pt modelId="{94F9BE05-D4F3-44C7-922A-56924863655C}" type="pres">
      <dgm:prSet presAssocID="{04317ABE-B4E2-4A1A-BA5F-001FFB607191}" presName="Name37" presStyleLbl="parChTrans1D3" presStyleIdx="2" presStyleCnt="8"/>
      <dgm:spPr/>
      <dgm:t>
        <a:bodyPr/>
        <a:lstStyle/>
        <a:p>
          <a:endParaRPr lang="en-US"/>
        </a:p>
      </dgm:t>
    </dgm:pt>
    <dgm:pt modelId="{4CE42E7F-4657-4817-A2D8-8ED3E2765A77}" type="pres">
      <dgm:prSet presAssocID="{E3173300-9B88-47B3-8745-03F62F3B0DB1}" presName="hierRoot2" presStyleCnt="0">
        <dgm:presLayoutVars>
          <dgm:hierBranch/>
        </dgm:presLayoutVars>
      </dgm:prSet>
      <dgm:spPr/>
    </dgm:pt>
    <dgm:pt modelId="{196DF098-C706-4AAE-9220-4685C6342112}" type="pres">
      <dgm:prSet presAssocID="{E3173300-9B88-47B3-8745-03F62F3B0DB1}" presName="rootComposite" presStyleCnt="0"/>
      <dgm:spPr/>
    </dgm:pt>
    <dgm:pt modelId="{2288ADA4-80D3-4DF5-A00B-B68DD7F86956}" type="pres">
      <dgm:prSet presAssocID="{E3173300-9B88-47B3-8745-03F62F3B0DB1}" presName="rootText" presStyleLbl="node3" presStyleIdx="2" presStyleCnt="8" custScaleX="121413" custScaleY="84787" custLinFactNeighborY="-182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913C9A-A978-4687-A330-9A27BB528DE5}" type="pres">
      <dgm:prSet presAssocID="{E3173300-9B88-47B3-8745-03F62F3B0DB1}" presName="rootConnector" presStyleLbl="node3" presStyleIdx="2" presStyleCnt="8"/>
      <dgm:spPr/>
      <dgm:t>
        <a:bodyPr/>
        <a:lstStyle/>
        <a:p>
          <a:endParaRPr lang="en-US"/>
        </a:p>
      </dgm:t>
    </dgm:pt>
    <dgm:pt modelId="{54147008-3437-4A14-AA30-50C842BB22EB}" type="pres">
      <dgm:prSet presAssocID="{E3173300-9B88-47B3-8745-03F62F3B0DB1}" presName="hierChild4" presStyleCnt="0"/>
      <dgm:spPr/>
    </dgm:pt>
    <dgm:pt modelId="{42CAE009-3F44-4164-8733-A023360A9099}" type="pres">
      <dgm:prSet presAssocID="{6BF95BC8-14A1-4116-91EC-57AF7B803E5D}" presName="Name35" presStyleLbl="parChTrans1D4" presStyleIdx="4" presStyleCnt="16"/>
      <dgm:spPr/>
      <dgm:t>
        <a:bodyPr/>
        <a:lstStyle/>
        <a:p>
          <a:endParaRPr lang="en-US"/>
        </a:p>
      </dgm:t>
    </dgm:pt>
    <dgm:pt modelId="{88F1E3AD-A0D0-4418-8E3A-BBC28A044693}" type="pres">
      <dgm:prSet presAssocID="{8870320C-B939-4E8C-BAB2-758BDF44048E}" presName="hierRoot2" presStyleCnt="0">
        <dgm:presLayoutVars>
          <dgm:hierBranch/>
        </dgm:presLayoutVars>
      </dgm:prSet>
      <dgm:spPr/>
    </dgm:pt>
    <dgm:pt modelId="{D74D8A64-4586-4ADD-9699-0770E13BF86F}" type="pres">
      <dgm:prSet presAssocID="{8870320C-B939-4E8C-BAB2-758BDF44048E}" presName="rootComposite" presStyleCnt="0"/>
      <dgm:spPr/>
    </dgm:pt>
    <dgm:pt modelId="{03F44D89-3E98-409F-AA87-21FDAD2B6890}" type="pres">
      <dgm:prSet presAssocID="{8870320C-B939-4E8C-BAB2-758BDF44048E}" presName="rootText" presStyleLbl="node4" presStyleIdx="4" presStyleCnt="16" custScaleX="121413" custScaleY="90319" custLinFactNeighborY="62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D50FE3-3CBA-4BB5-91CC-A423BAED9D55}" type="pres">
      <dgm:prSet presAssocID="{8870320C-B939-4E8C-BAB2-758BDF44048E}" presName="rootConnector" presStyleLbl="node4" presStyleIdx="4" presStyleCnt="16"/>
      <dgm:spPr/>
      <dgm:t>
        <a:bodyPr/>
        <a:lstStyle/>
        <a:p>
          <a:endParaRPr lang="en-US"/>
        </a:p>
      </dgm:t>
    </dgm:pt>
    <dgm:pt modelId="{3F2CB501-610F-4407-9202-25E1DAC9B7CD}" type="pres">
      <dgm:prSet presAssocID="{8870320C-B939-4E8C-BAB2-758BDF44048E}" presName="hierChild4" presStyleCnt="0"/>
      <dgm:spPr/>
    </dgm:pt>
    <dgm:pt modelId="{9D67BC47-31DA-4076-86A8-9AD8622BAF58}" type="pres">
      <dgm:prSet presAssocID="{93D9E866-3BE6-40BA-890E-B54118DC48F9}" presName="Name35" presStyleLbl="parChTrans1D4" presStyleIdx="5" presStyleCnt="16"/>
      <dgm:spPr/>
      <dgm:t>
        <a:bodyPr/>
        <a:lstStyle/>
        <a:p>
          <a:endParaRPr lang="en-US"/>
        </a:p>
      </dgm:t>
    </dgm:pt>
    <dgm:pt modelId="{C07BC33A-610C-4A66-9F04-9EF30B30C61F}" type="pres">
      <dgm:prSet presAssocID="{6AE01981-B55B-4DB7-8BA6-C2004A3E2736}" presName="hierRoot2" presStyleCnt="0">
        <dgm:presLayoutVars>
          <dgm:hierBranch/>
        </dgm:presLayoutVars>
      </dgm:prSet>
      <dgm:spPr/>
    </dgm:pt>
    <dgm:pt modelId="{D1B04624-0837-4F00-9029-480D19149377}" type="pres">
      <dgm:prSet presAssocID="{6AE01981-B55B-4DB7-8BA6-C2004A3E2736}" presName="rootComposite" presStyleCnt="0"/>
      <dgm:spPr/>
    </dgm:pt>
    <dgm:pt modelId="{84C0DA34-55DB-4629-BE9A-939360DBF6C7}" type="pres">
      <dgm:prSet presAssocID="{6AE01981-B55B-4DB7-8BA6-C2004A3E2736}" presName="rootText" presStyleLbl="node4" presStyleIdx="5" presStyleCnt="16" custScaleX="121413" custScaleY="164393" custLinFactNeighborY="168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86B3A0-7565-4547-9750-91E7EE589C4A}" type="pres">
      <dgm:prSet presAssocID="{6AE01981-B55B-4DB7-8BA6-C2004A3E2736}" presName="rootConnector" presStyleLbl="node4" presStyleIdx="5" presStyleCnt="16"/>
      <dgm:spPr/>
      <dgm:t>
        <a:bodyPr/>
        <a:lstStyle/>
        <a:p>
          <a:endParaRPr lang="en-US"/>
        </a:p>
      </dgm:t>
    </dgm:pt>
    <dgm:pt modelId="{09606BD9-DB59-4EDA-AA79-0ABE90A10AE1}" type="pres">
      <dgm:prSet presAssocID="{6AE01981-B55B-4DB7-8BA6-C2004A3E2736}" presName="hierChild4" presStyleCnt="0"/>
      <dgm:spPr/>
    </dgm:pt>
    <dgm:pt modelId="{D2CD06FB-D70B-4118-A3B6-7B6766ACC1E5}" type="pres">
      <dgm:prSet presAssocID="{6AE01981-B55B-4DB7-8BA6-C2004A3E2736}" presName="hierChild5" presStyleCnt="0"/>
      <dgm:spPr/>
    </dgm:pt>
    <dgm:pt modelId="{8FD2A5AD-C00E-4C0B-A7F3-D0333A8362F0}" type="pres">
      <dgm:prSet presAssocID="{8870320C-B939-4E8C-BAB2-758BDF44048E}" presName="hierChild5" presStyleCnt="0"/>
      <dgm:spPr/>
    </dgm:pt>
    <dgm:pt modelId="{27AFFC68-45F5-40F9-8BBE-4D39E635F015}" type="pres">
      <dgm:prSet presAssocID="{E3173300-9B88-47B3-8745-03F62F3B0DB1}" presName="hierChild5" presStyleCnt="0"/>
      <dgm:spPr/>
    </dgm:pt>
    <dgm:pt modelId="{7680BE14-6C20-46B0-8663-395415B4930B}" type="pres">
      <dgm:prSet presAssocID="{C266BED7-52C6-4A49-A29D-B04827A231BC}" presName="Name37" presStyleLbl="parChTrans1D3" presStyleIdx="3" presStyleCnt="8"/>
      <dgm:spPr/>
      <dgm:t>
        <a:bodyPr/>
        <a:lstStyle/>
        <a:p>
          <a:endParaRPr lang="en-US"/>
        </a:p>
      </dgm:t>
    </dgm:pt>
    <dgm:pt modelId="{001C9565-870B-4F4D-9DD5-C32C566B281E}" type="pres">
      <dgm:prSet presAssocID="{53321732-7F23-4425-9391-C4523104A970}" presName="hierRoot2" presStyleCnt="0">
        <dgm:presLayoutVars>
          <dgm:hierBranch/>
        </dgm:presLayoutVars>
      </dgm:prSet>
      <dgm:spPr/>
    </dgm:pt>
    <dgm:pt modelId="{8AC0064A-3FCF-43C6-83BF-5F68C45AF2CA}" type="pres">
      <dgm:prSet presAssocID="{53321732-7F23-4425-9391-C4523104A970}" presName="rootComposite" presStyleCnt="0"/>
      <dgm:spPr/>
    </dgm:pt>
    <dgm:pt modelId="{8D4E2E6E-CBE8-4071-B853-98F002BEA680}" type="pres">
      <dgm:prSet presAssocID="{53321732-7F23-4425-9391-C4523104A970}" presName="rootText" presStyleLbl="node3" presStyleIdx="3" presStyleCnt="8" custScaleX="121413" custScaleY="84787" custLinFactNeighborY="-182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0C95DD-63D9-434B-858A-FDE24551C026}" type="pres">
      <dgm:prSet presAssocID="{53321732-7F23-4425-9391-C4523104A970}" presName="rootConnector" presStyleLbl="node3" presStyleIdx="3" presStyleCnt="8"/>
      <dgm:spPr/>
      <dgm:t>
        <a:bodyPr/>
        <a:lstStyle/>
        <a:p>
          <a:endParaRPr lang="en-US"/>
        </a:p>
      </dgm:t>
    </dgm:pt>
    <dgm:pt modelId="{2E24F350-D96A-4E3C-88DB-E2AE00FFAF5E}" type="pres">
      <dgm:prSet presAssocID="{53321732-7F23-4425-9391-C4523104A970}" presName="hierChild4" presStyleCnt="0"/>
      <dgm:spPr/>
    </dgm:pt>
    <dgm:pt modelId="{A2B7DB8A-61BB-445B-924B-1706AF95ABD5}" type="pres">
      <dgm:prSet presAssocID="{699C4FF5-6013-4E4D-951B-5928147916D0}" presName="Name35" presStyleLbl="parChTrans1D4" presStyleIdx="6" presStyleCnt="16"/>
      <dgm:spPr/>
      <dgm:t>
        <a:bodyPr/>
        <a:lstStyle/>
        <a:p>
          <a:endParaRPr lang="en-US"/>
        </a:p>
      </dgm:t>
    </dgm:pt>
    <dgm:pt modelId="{8E385380-FC0B-4354-9E53-498FE5601568}" type="pres">
      <dgm:prSet presAssocID="{E8470679-8A16-465E-85CF-62D640289F9C}" presName="hierRoot2" presStyleCnt="0">
        <dgm:presLayoutVars>
          <dgm:hierBranch/>
        </dgm:presLayoutVars>
      </dgm:prSet>
      <dgm:spPr/>
    </dgm:pt>
    <dgm:pt modelId="{060AA15D-4488-4A88-B8CA-BFB6332E62E1}" type="pres">
      <dgm:prSet presAssocID="{E8470679-8A16-465E-85CF-62D640289F9C}" presName="rootComposite" presStyleCnt="0"/>
      <dgm:spPr/>
    </dgm:pt>
    <dgm:pt modelId="{DE09A90C-C419-4BDB-8C29-28B5991F096B}" type="pres">
      <dgm:prSet presAssocID="{E8470679-8A16-465E-85CF-62D640289F9C}" presName="rootText" presStyleLbl="node4" presStyleIdx="6" presStyleCnt="16" custScaleX="121413" custScaleY="90319" custLinFactNeighborY="62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DA5657-EE1C-40F7-ACF8-3B82EDA70A5B}" type="pres">
      <dgm:prSet presAssocID="{E8470679-8A16-465E-85CF-62D640289F9C}" presName="rootConnector" presStyleLbl="node4" presStyleIdx="6" presStyleCnt="16"/>
      <dgm:spPr/>
      <dgm:t>
        <a:bodyPr/>
        <a:lstStyle/>
        <a:p>
          <a:endParaRPr lang="en-US"/>
        </a:p>
      </dgm:t>
    </dgm:pt>
    <dgm:pt modelId="{A4642DE0-051E-4C5C-B432-616258359358}" type="pres">
      <dgm:prSet presAssocID="{E8470679-8A16-465E-85CF-62D640289F9C}" presName="hierChild4" presStyleCnt="0"/>
      <dgm:spPr/>
    </dgm:pt>
    <dgm:pt modelId="{B962DCB7-26F8-4254-816B-72CF64DC69A6}" type="pres">
      <dgm:prSet presAssocID="{FCF5C92F-71DE-4B3F-97EA-AA65F385F1FD}" presName="Name35" presStyleLbl="parChTrans1D4" presStyleIdx="7" presStyleCnt="16"/>
      <dgm:spPr/>
      <dgm:t>
        <a:bodyPr/>
        <a:lstStyle/>
        <a:p>
          <a:endParaRPr lang="en-US"/>
        </a:p>
      </dgm:t>
    </dgm:pt>
    <dgm:pt modelId="{EB887041-51D8-4CB7-8179-CB946C43057D}" type="pres">
      <dgm:prSet presAssocID="{5FF31FC7-07F0-4935-AF39-804D84D2EFA3}" presName="hierRoot2" presStyleCnt="0">
        <dgm:presLayoutVars>
          <dgm:hierBranch/>
        </dgm:presLayoutVars>
      </dgm:prSet>
      <dgm:spPr/>
    </dgm:pt>
    <dgm:pt modelId="{38FF6312-EB6D-4CE5-BE38-82B456B7F15C}" type="pres">
      <dgm:prSet presAssocID="{5FF31FC7-07F0-4935-AF39-804D84D2EFA3}" presName="rootComposite" presStyleCnt="0"/>
      <dgm:spPr/>
    </dgm:pt>
    <dgm:pt modelId="{FDDD3527-3EF8-49B0-8F85-423AAB039D99}" type="pres">
      <dgm:prSet presAssocID="{5FF31FC7-07F0-4935-AF39-804D84D2EFA3}" presName="rootText" presStyleLbl="node4" presStyleIdx="7" presStyleCnt="16" custScaleX="121413" custScaleY="164393" custLinFactNeighborY="168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82C8FF-22A2-472B-A017-CA7938CA0A0D}" type="pres">
      <dgm:prSet presAssocID="{5FF31FC7-07F0-4935-AF39-804D84D2EFA3}" presName="rootConnector" presStyleLbl="node4" presStyleIdx="7" presStyleCnt="16"/>
      <dgm:spPr/>
      <dgm:t>
        <a:bodyPr/>
        <a:lstStyle/>
        <a:p>
          <a:endParaRPr lang="en-US"/>
        </a:p>
      </dgm:t>
    </dgm:pt>
    <dgm:pt modelId="{BEFDD245-3B21-47D0-9E2E-76E7E6CF0FD1}" type="pres">
      <dgm:prSet presAssocID="{5FF31FC7-07F0-4935-AF39-804D84D2EFA3}" presName="hierChild4" presStyleCnt="0"/>
      <dgm:spPr/>
    </dgm:pt>
    <dgm:pt modelId="{4C109E74-72B7-4541-B523-92D90964DBF2}" type="pres">
      <dgm:prSet presAssocID="{5FF31FC7-07F0-4935-AF39-804D84D2EFA3}" presName="hierChild5" presStyleCnt="0"/>
      <dgm:spPr/>
    </dgm:pt>
    <dgm:pt modelId="{564126C8-2487-463C-8951-2CE5D16DB45B}" type="pres">
      <dgm:prSet presAssocID="{E8470679-8A16-465E-85CF-62D640289F9C}" presName="hierChild5" presStyleCnt="0"/>
      <dgm:spPr/>
    </dgm:pt>
    <dgm:pt modelId="{D8E690E7-D4DC-4546-A949-877A6CED5DAF}" type="pres">
      <dgm:prSet presAssocID="{53321732-7F23-4425-9391-C4523104A970}" presName="hierChild5" presStyleCnt="0"/>
      <dgm:spPr/>
    </dgm:pt>
    <dgm:pt modelId="{702316DF-92A5-4730-8250-8780D2D9A8CC}" type="pres">
      <dgm:prSet presAssocID="{A592E682-B19E-41BC-84F3-4A15DFD9B779}" presName="Name37" presStyleLbl="parChTrans1D3" presStyleIdx="4" presStyleCnt="8"/>
      <dgm:spPr/>
      <dgm:t>
        <a:bodyPr/>
        <a:lstStyle/>
        <a:p>
          <a:endParaRPr lang="en-US"/>
        </a:p>
      </dgm:t>
    </dgm:pt>
    <dgm:pt modelId="{1B8161FC-D1F5-4EA2-81C0-500D7554330C}" type="pres">
      <dgm:prSet presAssocID="{2205737B-50AB-4E66-9203-CE7597ACFA65}" presName="hierRoot2" presStyleCnt="0">
        <dgm:presLayoutVars>
          <dgm:hierBranch/>
        </dgm:presLayoutVars>
      </dgm:prSet>
      <dgm:spPr/>
    </dgm:pt>
    <dgm:pt modelId="{069FCE5E-E98A-49A4-A340-6D10BAB844DF}" type="pres">
      <dgm:prSet presAssocID="{2205737B-50AB-4E66-9203-CE7597ACFA65}" presName="rootComposite" presStyleCnt="0"/>
      <dgm:spPr/>
    </dgm:pt>
    <dgm:pt modelId="{4C9BB1A1-2C06-42EF-8C18-52C1B48AE409}" type="pres">
      <dgm:prSet presAssocID="{2205737B-50AB-4E66-9203-CE7597ACFA65}" presName="rootText" presStyleLbl="node3" presStyleIdx="4" presStyleCnt="8" custScaleX="121413" custScaleY="84787" custLinFactNeighborY="-182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3D20CC-3A70-4453-AD4F-00A5D13B1353}" type="pres">
      <dgm:prSet presAssocID="{2205737B-50AB-4E66-9203-CE7597ACFA65}" presName="rootConnector" presStyleLbl="node3" presStyleIdx="4" presStyleCnt="8"/>
      <dgm:spPr/>
      <dgm:t>
        <a:bodyPr/>
        <a:lstStyle/>
        <a:p>
          <a:endParaRPr lang="en-US"/>
        </a:p>
      </dgm:t>
    </dgm:pt>
    <dgm:pt modelId="{E14188F3-D92F-45CE-985E-5A252A37C2CA}" type="pres">
      <dgm:prSet presAssocID="{2205737B-50AB-4E66-9203-CE7597ACFA65}" presName="hierChild4" presStyleCnt="0"/>
      <dgm:spPr/>
    </dgm:pt>
    <dgm:pt modelId="{60F42632-A345-4141-A404-506755476BA2}" type="pres">
      <dgm:prSet presAssocID="{25D8A586-EBC3-421F-BD1A-8D32D9A9552A}" presName="Name35" presStyleLbl="parChTrans1D4" presStyleIdx="8" presStyleCnt="16"/>
      <dgm:spPr/>
      <dgm:t>
        <a:bodyPr/>
        <a:lstStyle/>
        <a:p>
          <a:endParaRPr lang="en-US"/>
        </a:p>
      </dgm:t>
    </dgm:pt>
    <dgm:pt modelId="{04EE7FBB-2964-4E0B-AFEC-02A8AE80604F}" type="pres">
      <dgm:prSet presAssocID="{2E270B1C-3CD9-4B83-88B9-EA09B3D3189B}" presName="hierRoot2" presStyleCnt="0">
        <dgm:presLayoutVars>
          <dgm:hierBranch/>
        </dgm:presLayoutVars>
      </dgm:prSet>
      <dgm:spPr/>
    </dgm:pt>
    <dgm:pt modelId="{605B8BFF-988C-408A-AC7C-8296CC3E9968}" type="pres">
      <dgm:prSet presAssocID="{2E270B1C-3CD9-4B83-88B9-EA09B3D3189B}" presName="rootComposite" presStyleCnt="0"/>
      <dgm:spPr/>
    </dgm:pt>
    <dgm:pt modelId="{35ADE43B-ECBD-4F49-AD51-123357F71D5D}" type="pres">
      <dgm:prSet presAssocID="{2E270B1C-3CD9-4B83-88B9-EA09B3D3189B}" presName="rootText" presStyleLbl="node4" presStyleIdx="8" presStyleCnt="16" custScaleX="121413" custScaleY="90319" custLinFactNeighborY="62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A19EC3-2A17-40B8-A4E7-902A999BC7A9}" type="pres">
      <dgm:prSet presAssocID="{2E270B1C-3CD9-4B83-88B9-EA09B3D3189B}" presName="rootConnector" presStyleLbl="node4" presStyleIdx="8" presStyleCnt="16"/>
      <dgm:spPr/>
      <dgm:t>
        <a:bodyPr/>
        <a:lstStyle/>
        <a:p>
          <a:endParaRPr lang="en-US"/>
        </a:p>
      </dgm:t>
    </dgm:pt>
    <dgm:pt modelId="{77D1CD2C-7B29-4CCD-AA6B-5E05CA32C901}" type="pres">
      <dgm:prSet presAssocID="{2E270B1C-3CD9-4B83-88B9-EA09B3D3189B}" presName="hierChild4" presStyleCnt="0"/>
      <dgm:spPr/>
    </dgm:pt>
    <dgm:pt modelId="{1C309293-377D-4620-A077-274E60D22DF7}" type="pres">
      <dgm:prSet presAssocID="{6BF6BAF6-5965-422F-B8FB-347057982055}" presName="Name35" presStyleLbl="parChTrans1D4" presStyleIdx="9" presStyleCnt="16"/>
      <dgm:spPr/>
      <dgm:t>
        <a:bodyPr/>
        <a:lstStyle/>
        <a:p>
          <a:endParaRPr lang="en-US"/>
        </a:p>
      </dgm:t>
    </dgm:pt>
    <dgm:pt modelId="{751438DC-42E0-414B-946F-809DFCB8986D}" type="pres">
      <dgm:prSet presAssocID="{5FA08A95-B4A4-4CF0-BAEC-B70C937F09A9}" presName="hierRoot2" presStyleCnt="0">
        <dgm:presLayoutVars>
          <dgm:hierBranch/>
        </dgm:presLayoutVars>
      </dgm:prSet>
      <dgm:spPr/>
    </dgm:pt>
    <dgm:pt modelId="{5D590758-063A-4D1C-B873-833DEA37F40A}" type="pres">
      <dgm:prSet presAssocID="{5FA08A95-B4A4-4CF0-BAEC-B70C937F09A9}" presName="rootComposite" presStyleCnt="0"/>
      <dgm:spPr/>
    </dgm:pt>
    <dgm:pt modelId="{6150B675-8345-4230-9113-30FF9B351C66}" type="pres">
      <dgm:prSet presAssocID="{5FA08A95-B4A4-4CF0-BAEC-B70C937F09A9}" presName="rootText" presStyleLbl="node4" presStyleIdx="9" presStyleCnt="16" custScaleX="121413" custScaleY="164393" custLinFactNeighborY="168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FB71E6-6576-43A2-804A-AA803108B96F}" type="pres">
      <dgm:prSet presAssocID="{5FA08A95-B4A4-4CF0-BAEC-B70C937F09A9}" presName="rootConnector" presStyleLbl="node4" presStyleIdx="9" presStyleCnt="16"/>
      <dgm:spPr/>
      <dgm:t>
        <a:bodyPr/>
        <a:lstStyle/>
        <a:p>
          <a:endParaRPr lang="en-US"/>
        </a:p>
      </dgm:t>
    </dgm:pt>
    <dgm:pt modelId="{EEDAF78D-A547-4D6C-8D2C-F6A82AB3D78D}" type="pres">
      <dgm:prSet presAssocID="{5FA08A95-B4A4-4CF0-BAEC-B70C937F09A9}" presName="hierChild4" presStyleCnt="0"/>
      <dgm:spPr/>
    </dgm:pt>
    <dgm:pt modelId="{2F7901F7-D9D9-4225-9DF5-2A2A771696C2}" type="pres">
      <dgm:prSet presAssocID="{5FA08A95-B4A4-4CF0-BAEC-B70C937F09A9}" presName="hierChild5" presStyleCnt="0"/>
      <dgm:spPr/>
    </dgm:pt>
    <dgm:pt modelId="{137BF50D-4BBD-41AF-8580-BBD2F9CF6BE2}" type="pres">
      <dgm:prSet presAssocID="{2E270B1C-3CD9-4B83-88B9-EA09B3D3189B}" presName="hierChild5" presStyleCnt="0"/>
      <dgm:spPr/>
    </dgm:pt>
    <dgm:pt modelId="{D9A69E3B-D73A-46D8-A8BE-F90FE315E9C5}" type="pres">
      <dgm:prSet presAssocID="{2205737B-50AB-4E66-9203-CE7597ACFA65}" presName="hierChild5" presStyleCnt="0"/>
      <dgm:spPr/>
    </dgm:pt>
    <dgm:pt modelId="{7DBB6E3B-E138-4171-9EDB-6BC8C7D36AB3}" type="pres">
      <dgm:prSet presAssocID="{46BE5BCF-238D-4667-A652-81E926285984}" presName="Name37" presStyleLbl="parChTrans1D3" presStyleIdx="5" presStyleCnt="8"/>
      <dgm:spPr/>
      <dgm:t>
        <a:bodyPr/>
        <a:lstStyle/>
        <a:p>
          <a:endParaRPr lang="en-US"/>
        </a:p>
      </dgm:t>
    </dgm:pt>
    <dgm:pt modelId="{93929CBC-4AB8-4879-9792-A36C27F166BD}" type="pres">
      <dgm:prSet presAssocID="{BC641EBB-10BA-48C2-9538-36494F509679}" presName="hierRoot2" presStyleCnt="0">
        <dgm:presLayoutVars>
          <dgm:hierBranch/>
        </dgm:presLayoutVars>
      </dgm:prSet>
      <dgm:spPr/>
    </dgm:pt>
    <dgm:pt modelId="{41153F1B-FBFE-4BCC-9FE6-1B7C211CBF42}" type="pres">
      <dgm:prSet presAssocID="{BC641EBB-10BA-48C2-9538-36494F509679}" presName="rootComposite" presStyleCnt="0"/>
      <dgm:spPr/>
    </dgm:pt>
    <dgm:pt modelId="{D50486E2-DC9B-46C6-823D-E50C047B79D9}" type="pres">
      <dgm:prSet presAssocID="{BC641EBB-10BA-48C2-9538-36494F509679}" presName="rootText" presStyleLbl="node3" presStyleIdx="5" presStyleCnt="8" custScaleX="121413" custScaleY="84787" custLinFactNeighborY="-182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01C116-4AEB-4969-ADF5-C3EC1F4FDFFE}" type="pres">
      <dgm:prSet presAssocID="{BC641EBB-10BA-48C2-9538-36494F509679}" presName="rootConnector" presStyleLbl="node3" presStyleIdx="5" presStyleCnt="8"/>
      <dgm:spPr/>
      <dgm:t>
        <a:bodyPr/>
        <a:lstStyle/>
        <a:p>
          <a:endParaRPr lang="en-US"/>
        </a:p>
      </dgm:t>
    </dgm:pt>
    <dgm:pt modelId="{FE57F0E3-9A40-4628-A9CF-35AD141EAF21}" type="pres">
      <dgm:prSet presAssocID="{BC641EBB-10BA-48C2-9538-36494F509679}" presName="hierChild4" presStyleCnt="0"/>
      <dgm:spPr/>
    </dgm:pt>
    <dgm:pt modelId="{E6CCFAC6-C89A-4DF3-BC69-F606F7D32299}" type="pres">
      <dgm:prSet presAssocID="{2C037D86-E762-416B-BE0F-8E4207AFC5DE}" presName="Name35" presStyleLbl="parChTrans1D4" presStyleIdx="10" presStyleCnt="16"/>
      <dgm:spPr/>
      <dgm:t>
        <a:bodyPr/>
        <a:lstStyle/>
        <a:p>
          <a:endParaRPr lang="en-US"/>
        </a:p>
      </dgm:t>
    </dgm:pt>
    <dgm:pt modelId="{BA7F57AE-DFA7-4648-9136-64080B343DC4}" type="pres">
      <dgm:prSet presAssocID="{8C43ADA1-485A-4EA4-8B0B-BCC2959F8953}" presName="hierRoot2" presStyleCnt="0">
        <dgm:presLayoutVars>
          <dgm:hierBranch/>
        </dgm:presLayoutVars>
      </dgm:prSet>
      <dgm:spPr/>
    </dgm:pt>
    <dgm:pt modelId="{9CB8405B-4801-42FB-8EFA-263FCC660018}" type="pres">
      <dgm:prSet presAssocID="{8C43ADA1-485A-4EA4-8B0B-BCC2959F8953}" presName="rootComposite" presStyleCnt="0"/>
      <dgm:spPr/>
    </dgm:pt>
    <dgm:pt modelId="{97B829B6-C749-47DF-8188-74EAB104E9B9}" type="pres">
      <dgm:prSet presAssocID="{8C43ADA1-485A-4EA4-8B0B-BCC2959F8953}" presName="rootText" presStyleLbl="node4" presStyleIdx="10" presStyleCnt="16" custScaleX="121413" custScaleY="90319" custLinFactNeighborY="62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9BA956-96D2-4219-8864-73A2A4387278}" type="pres">
      <dgm:prSet presAssocID="{8C43ADA1-485A-4EA4-8B0B-BCC2959F8953}" presName="rootConnector" presStyleLbl="node4" presStyleIdx="10" presStyleCnt="16"/>
      <dgm:spPr/>
      <dgm:t>
        <a:bodyPr/>
        <a:lstStyle/>
        <a:p>
          <a:endParaRPr lang="en-US"/>
        </a:p>
      </dgm:t>
    </dgm:pt>
    <dgm:pt modelId="{A6A5C3E0-22A5-42B8-BA7C-6E0F2D8DCDAA}" type="pres">
      <dgm:prSet presAssocID="{8C43ADA1-485A-4EA4-8B0B-BCC2959F8953}" presName="hierChild4" presStyleCnt="0"/>
      <dgm:spPr/>
    </dgm:pt>
    <dgm:pt modelId="{46D12554-9E5B-4C3B-84D5-45F8DDD3379F}" type="pres">
      <dgm:prSet presAssocID="{3BFE8ABF-3984-4461-8E5D-72BF005779C5}" presName="Name35" presStyleLbl="parChTrans1D4" presStyleIdx="11" presStyleCnt="16"/>
      <dgm:spPr/>
      <dgm:t>
        <a:bodyPr/>
        <a:lstStyle/>
        <a:p>
          <a:endParaRPr lang="en-US"/>
        </a:p>
      </dgm:t>
    </dgm:pt>
    <dgm:pt modelId="{0962E94E-A922-45A0-A66D-A75ADC67C065}" type="pres">
      <dgm:prSet presAssocID="{E304207C-5B59-4083-A127-05AB7999644A}" presName="hierRoot2" presStyleCnt="0">
        <dgm:presLayoutVars>
          <dgm:hierBranch/>
        </dgm:presLayoutVars>
      </dgm:prSet>
      <dgm:spPr/>
    </dgm:pt>
    <dgm:pt modelId="{377836D9-50A7-4A70-AF57-145530628357}" type="pres">
      <dgm:prSet presAssocID="{E304207C-5B59-4083-A127-05AB7999644A}" presName="rootComposite" presStyleCnt="0"/>
      <dgm:spPr/>
    </dgm:pt>
    <dgm:pt modelId="{00AF089A-1D14-4EB6-9228-97D18C4FECF2}" type="pres">
      <dgm:prSet presAssocID="{E304207C-5B59-4083-A127-05AB7999644A}" presName="rootText" presStyleLbl="node4" presStyleIdx="11" presStyleCnt="16" custScaleX="121413" custScaleY="164393" custLinFactNeighborY="168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1B5632-6614-4296-B67F-16EC19A2797A}" type="pres">
      <dgm:prSet presAssocID="{E304207C-5B59-4083-A127-05AB7999644A}" presName="rootConnector" presStyleLbl="node4" presStyleIdx="11" presStyleCnt="16"/>
      <dgm:spPr/>
      <dgm:t>
        <a:bodyPr/>
        <a:lstStyle/>
        <a:p>
          <a:endParaRPr lang="en-US"/>
        </a:p>
      </dgm:t>
    </dgm:pt>
    <dgm:pt modelId="{FAFBECDE-69EE-4D80-90FD-4B2F9DBAC5A1}" type="pres">
      <dgm:prSet presAssocID="{E304207C-5B59-4083-A127-05AB7999644A}" presName="hierChild4" presStyleCnt="0"/>
      <dgm:spPr/>
    </dgm:pt>
    <dgm:pt modelId="{40109C71-7C10-431E-91B4-16F598FA457E}" type="pres">
      <dgm:prSet presAssocID="{E304207C-5B59-4083-A127-05AB7999644A}" presName="hierChild5" presStyleCnt="0"/>
      <dgm:spPr/>
    </dgm:pt>
    <dgm:pt modelId="{EF538D5A-C371-470D-BD2C-C18A4AD88C40}" type="pres">
      <dgm:prSet presAssocID="{8C43ADA1-485A-4EA4-8B0B-BCC2959F8953}" presName="hierChild5" presStyleCnt="0"/>
      <dgm:spPr/>
    </dgm:pt>
    <dgm:pt modelId="{BC6FDF6A-4527-45DC-8BD0-4ABAF89F4953}" type="pres">
      <dgm:prSet presAssocID="{BC641EBB-10BA-48C2-9538-36494F509679}" presName="hierChild5" presStyleCnt="0"/>
      <dgm:spPr/>
    </dgm:pt>
    <dgm:pt modelId="{48ED596B-AB51-44D7-B003-B95AF171857E}" type="pres">
      <dgm:prSet presAssocID="{6040EE93-CF8A-4C7B-83C3-9E3CE6EE1024}" presName="Name37" presStyleLbl="parChTrans1D3" presStyleIdx="6" presStyleCnt="8"/>
      <dgm:spPr/>
      <dgm:t>
        <a:bodyPr/>
        <a:lstStyle/>
        <a:p>
          <a:endParaRPr lang="en-US"/>
        </a:p>
      </dgm:t>
    </dgm:pt>
    <dgm:pt modelId="{F8D03723-3EDD-4DFE-BB4C-9CE81D641762}" type="pres">
      <dgm:prSet presAssocID="{961EB119-FB02-4AC4-8A52-5BFFF116889C}" presName="hierRoot2" presStyleCnt="0">
        <dgm:presLayoutVars>
          <dgm:hierBranch/>
        </dgm:presLayoutVars>
      </dgm:prSet>
      <dgm:spPr/>
    </dgm:pt>
    <dgm:pt modelId="{2D23C1B0-1F61-430C-A9DC-7978D71DEA6C}" type="pres">
      <dgm:prSet presAssocID="{961EB119-FB02-4AC4-8A52-5BFFF116889C}" presName="rootComposite" presStyleCnt="0"/>
      <dgm:spPr/>
    </dgm:pt>
    <dgm:pt modelId="{1AD6F3AC-A08E-43D2-B0DF-C742643876D5}" type="pres">
      <dgm:prSet presAssocID="{961EB119-FB02-4AC4-8A52-5BFFF116889C}" presName="rootText" presStyleLbl="node3" presStyleIdx="6" presStyleCnt="8" custScaleX="121413" custScaleY="84787" custLinFactNeighborY="-182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7E3457-00F7-4A0A-AE1B-25D075EE4701}" type="pres">
      <dgm:prSet presAssocID="{961EB119-FB02-4AC4-8A52-5BFFF116889C}" presName="rootConnector" presStyleLbl="node3" presStyleIdx="6" presStyleCnt="8"/>
      <dgm:spPr/>
      <dgm:t>
        <a:bodyPr/>
        <a:lstStyle/>
        <a:p>
          <a:endParaRPr lang="en-US"/>
        </a:p>
      </dgm:t>
    </dgm:pt>
    <dgm:pt modelId="{A0728831-1E23-4C76-812D-E41713670EB5}" type="pres">
      <dgm:prSet presAssocID="{961EB119-FB02-4AC4-8A52-5BFFF116889C}" presName="hierChild4" presStyleCnt="0"/>
      <dgm:spPr/>
    </dgm:pt>
    <dgm:pt modelId="{2D43F637-A710-4A91-B98B-DD0AB31D64C8}" type="pres">
      <dgm:prSet presAssocID="{210C6986-8747-40E6-B7F0-2298E43EF78D}" presName="Name35" presStyleLbl="parChTrans1D4" presStyleIdx="12" presStyleCnt="16"/>
      <dgm:spPr/>
      <dgm:t>
        <a:bodyPr/>
        <a:lstStyle/>
        <a:p>
          <a:endParaRPr lang="en-US"/>
        </a:p>
      </dgm:t>
    </dgm:pt>
    <dgm:pt modelId="{CD33E54C-8F59-4DBE-8794-C90EABF487BD}" type="pres">
      <dgm:prSet presAssocID="{4AEA0F30-604C-4E42-B2CE-BBA5D52B0C47}" presName="hierRoot2" presStyleCnt="0">
        <dgm:presLayoutVars>
          <dgm:hierBranch/>
        </dgm:presLayoutVars>
      </dgm:prSet>
      <dgm:spPr/>
    </dgm:pt>
    <dgm:pt modelId="{F03C3F96-C30D-4B61-9CB5-C7A6CEE65E9E}" type="pres">
      <dgm:prSet presAssocID="{4AEA0F30-604C-4E42-B2CE-BBA5D52B0C47}" presName="rootComposite" presStyleCnt="0"/>
      <dgm:spPr/>
    </dgm:pt>
    <dgm:pt modelId="{18C46FA1-46B2-4B4E-95FB-B59E484FF664}" type="pres">
      <dgm:prSet presAssocID="{4AEA0F30-604C-4E42-B2CE-BBA5D52B0C47}" presName="rootText" presStyleLbl="node4" presStyleIdx="12" presStyleCnt="16" custScaleX="121413" custScaleY="90319" custLinFactNeighborY="62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10BE24-FFBF-4515-939A-E10D44A43276}" type="pres">
      <dgm:prSet presAssocID="{4AEA0F30-604C-4E42-B2CE-BBA5D52B0C47}" presName="rootConnector" presStyleLbl="node4" presStyleIdx="12" presStyleCnt="16"/>
      <dgm:spPr/>
      <dgm:t>
        <a:bodyPr/>
        <a:lstStyle/>
        <a:p>
          <a:endParaRPr lang="en-US"/>
        </a:p>
      </dgm:t>
    </dgm:pt>
    <dgm:pt modelId="{EDADF481-9419-4A95-9E6F-0F8FB7715A3A}" type="pres">
      <dgm:prSet presAssocID="{4AEA0F30-604C-4E42-B2CE-BBA5D52B0C47}" presName="hierChild4" presStyleCnt="0"/>
      <dgm:spPr/>
    </dgm:pt>
    <dgm:pt modelId="{74C30E78-9AFF-4966-8983-314E8575267E}" type="pres">
      <dgm:prSet presAssocID="{32525019-8614-4DA8-A4F4-9C1BE38A05FC}" presName="Name35" presStyleLbl="parChTrans1D4" presStyleIdx="13" presStyleCnt="16"/>
      <dgm:spPr/>
      <dgm:t>
        <a:bodyPr/>
        <a:lstStyle/>
        <a:p>
          <a:endParaRPr lang="en-US"/>
        </a:p>
      </dgm:t>
    </dgm:pt>
    <dgm:pt modelId="{E5057A51-E1F4-4768-9459-59199F17B8B1}" type="pres">
      <dgm:prSet presAssocID="{1C8662B2-2695-4ECC-9FA7-27BEE183BE6D}" presName="hierRoot2" presStyleCnt="0">
        <dgm:presLayoutVars>
          <dgm:hierBranch/>
        </dgm:presLayoutVars>
      </dgm:prSet>
      <dgm:spPr/>
    </dgm:pt>
    <dgm:pt modelId="{D4D10B0D-F841-470F-884A-035952D68989}" type="pres">
      <dgm:prSet presAssocID="{1C8662B2-2695-4ECC-9FA7-27BEE183BE6D}" presName="rootComposite" presStyleCnt="0"/>
      <dgm:spPr/>
    </dgm:pt>
    <dgm:pt modelId="{C64DB714-38B2-4453-9E06-F303E2E2815D}" type="pres">
      <dgm:prSet presAssocID="{1C8662B2-2695-4ECC-9FA7-27BEE183BE6D}" presName="rootText" presStyleLbl="node4" presStyleIdx="13" presStyleCnt="16" custScaleX="121413" custScaleY="164393" custLinFactNeighborY="168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462140-47DF-4EB8-B7C7-762F99F749B4}" type="pres">
      <dgm:prSet presAssocID="{1C8662B2-2695-4ECC-9FA7-27BEE183BE6D}" presName="rootConnector" presStyleLbl="node4" presStyleIdx="13" presStyleCnt="16"/>
      <dgm:spPr/>
      <dgm:t>
        <a:bodyPr/>
        <a:lstStyle/>
        <a:p>
          <a:endParaRPr lang="en-US"/>
        </a:p>
      </dgm:t>
    </dgm:pt>
    <dgm:pt modelId="{05946F75-6386-4DD8-8A42-37E44B259218}" type="pres">
      <dgm:prSet presAssocID="{1C8662B2-2695-4ECC-9FA7-27BEE183BE6D}" presName="hierChild4" presStyleCnt="0"/>
      <dgm:spPr/>
    </dgm:pt>
    <dgm:pt modelId="{C74783F6-E37A-4CE8-AF6D-2ADD1EE04764}" type="pres">
      <dgm:prSet presAssocID="{1C8662B2-2695-4ECC-9FA7-27BEE183BE6D}" presName="hierChild5" presStyleCnt="0"/>
      <dgm:spPr/>
    </dgm:pt>
    <dgm:pt modelId="{91DAA4C5-2449-47E7-9D4F-B756D20FBD08}" type="pres">
      <dgm:prSet presAssocID="{4AEA0F30-604C-4E42-B2CE-BBA5D52B0C47}" presName="hierChild5" presStyleCnt="0"/>
      <dgm:spPr/>
    </dgm:pt>
    <dgm:pt modelId="{54840EFA-D7A0-459B-A90A-F52E7ED72E2D}" type="pres">
      <dgm:prSet presAssocID="{961EB119-FB02-4AC4-8A52-5BFFF116889C}" presName="hierChild5" presStyleCnt="0"/>
      <dgm:spPr/>
    </dgm:pt>
    <dgm:pt modelId="{84A77CEA-EF44-4968-861A-AEC2F1251F4D}" type="pres">
      <dgm:prSet presAssocID="{9F6430F6-798D-4D7F-A540-DC9A05FBC03B}" presName="Name37" presStyleLbl="parChTrans1D3" presStyleIdx="7" presStyleCnt="8"/>
      <dgm:spPr/>
      <dgm:t>
        <a:bodyPr/>
        <a:lstStyle/>
        <a:p>
          <a:endParaRPr lang="en-US"/>
        </a:p>
      </dgm:t>
    </dgm:pt>
    <dgm:pt modelId="{9EE011EF-FB4F-4E0A-8AD6-883BA82AE537}" type="pres">
      <dgm:prSet presAssocID="{AAEAF699-EC8A-4EC4-B6AD-18FA85859DF0}" presName="hierRoot2" presStyleCnt="0">
        <dgm:presLayoutVars>
          <dgm:hierBranch/>
        </dgm:presLayoutVars>
      </dgm:prSet>
      <dgm:spPr/>
    </dgm:pt>
    <dgm:pt modelId="{427972E4-5828-414F-A265-DD4C8D0B5F03}" type="pres">
      <dgm:prSet presAssocID="{AAEAF699-EC8A-4EC4-B6AD-18FA85859DF0}" presName="rootComposite" presStyleCnt="0"/>
      <dgm:spPr/>
    </dgm:pt>
    <dgm:pt modelId="{112F4A49-5284-4FDB-8345-6319B04CFC19}" type="pres">
      <dgm:prSet presAssocID="{AAEAF699-EC8A-4EC4-B6AD-18FA85859DF0}" presName="rootText" presStyleLbl="node3" presStyleIdx="7" presStyleCnt="8" custScaleX="121413" custScaleY="84787" custLinFactNeighborY="-182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5F8C6F-7A22-4E93-8585-3AAFE4E79E17}" type="pres">
      <dgm:prSet presAssocID="{AAEAF699-EC8A-4EC4-B6AD-18FA85859DF0}" presName="rootConnector" presStyleLbl="node3" presStyleIdx="7" presStyleCnt="8"/>
      <dgm:spPr/>
      <dgm:t>
        <a:bodyPr/>
        <a:lstStyle/>
        <a:p>
          <a:endParaRPr lang="en-US"/>
        </a:p>
      </dgm:t>
    </dgm:pt>
    <dgm:pt modelId="{3CE6E09C-F936-4D8B-80C1-7E4C44E68CC7}" type="pres">
      <dgm:prSet presAssocID="{AAEAF699-EC8A-4EC4-B6AD-18FA85859DF0}" presName="hierChild4" presStyleCnt="0"/>
      <dgm:spPr/>
    </dgm:pt>
    <dgm:pt modelId="{B306127A-FB0B-405A-BF8C-316DC50FB2A7}" type="pres">
      <dgm:prSet presAssocID="{3C47302B-A9EB-41F3-8DE6-EEA564E672FA}" presName="Name35" presStyleLbl="parChTrans1D4" presStyleIdx="14" presStyleCnt="16"/>
      <dgm:spPr/>
      <dgm:t>
        <a:bodyPr/>
        <a:lstStyle/>
        <a:p>
          <a:endParaRPr lang="en-US"/>
        </a:p>
      </dgm:t>
    </dgm:pt>
    <dgm:pt modelId="{16E4C0EA-1CC4-4BA9-A1A2-1D5D9D6D9F70}" type="pres">
      <dgm:prSet presAssocID="{78ECC920-23B8-4751-AAAC-C6EF545E4633}" presName="hierRoot2" presStyleCnt="0">
        <dgm:presLayoutVars>
          <dgm:hierBranch/>
        </dgm:presLayoutVars>
      </dgm:prSet>
      <dgm:spPr/>
    </dgm:pt>
    <dgm:pt modelId="{F25447DD-7CE5-4683-9410-04FB793EF49F}" type="pres">
      <dgm:prSet presAssocID="{78ECC920-23B8-4751-AAAC-C6EF545E4633}" presName="rootComposite" presStyleCnt="0"/>
      <dgm:spPr/>
    </dgm:pt>
    <dgm:pt modelId="{A9127B95-2889-41C7-BF78-BFA8AC3A79E6}" type="pres">
      <dgm:prSet presAssocID="{78ECC920-23B8-4751-AAAC-C6EF545E4633}" presName="rootText" presStyleLbl="node4" presStyleIdx="14" presStyleCnt="16" custScaleX="121413" custScaleY="90319" custLinFactNeighborY="62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48DA09-5D38-41AB-B4D3-5B547F1F29AE}" type="pres">
      <dgm:prSet presAssocID="{78ECC920-23B8-4751-AAAC-C6EF545E4633}" presName="rootConnector" presStyleLbl="node4" presStyleIdx="14" presStyleCnt="16"/>
      <dgm:spPr/>
      <dgm:t>
        <a:bodyPr/>
        <a:lstStyle/>
        <a:p>
          <a:endParaRPr lang="en-US"/>
        </a:p>
      </dgm:t>
    </dgm:pt>
    <dgm:pt modelId="{BDAA7928-E911-4F55-B9F5-43940421CFFB}" type="pres">
      <dgm:prSet presAssocID="{78ECC920-23B8-4751-AAAC-C6EF545E4633}" presName="hierChild4" presStyleCnt="0"/>
      <dgm:spPr/>
    </dgm:pt>
    <dgm:pt modelId="{263B4D7B-92D4-4A5B-9BDA-572A5AFAFB31}" type="pres">
      <dgm:prSet presAssocID="{C49E4E15-1155-4372-8109-03067D5D09F3}" presName="Name35" presStyleLbl="parChTrans1D4" presStyleIdx="15" presStyleCnt="16"/>
      <dgm:spPr/>
      <dgm:t>
        <a:bodyPr/>
        <a:lstStyle/>
        <a:p>
          <a:endParaRPr lang="en-US"/>
        </a:p>
      </dgm:t>
    </dgm:pt>
    <dgm:pt modelId="{67B2741A-C66C-45D4-BDB6-B9A342EA28F1}" type="pres">
      <dgm:prSet presAssocID="{4AC488C5-AFA0-4087-9445-9B48495432A4}" presName="hierRoot2" presStyleCnt="0">
        <dgm:presLayoutVars>
          <dgm:hierBranch val="init"/>
        </dgm:presLayoutVars>
      </dgm:prSet>
      <dgm:spPr/>
    </dgm:pt>
    <dgm:pt modelId="{77A420FA-6794-4154-86A8-9B9B5F8A69D9}" type="pres">
      <dgm:prSet presAssocID="{4AC488C5-AFA0-4087-9445-9B48495432A4}" presName="rootComposite" presStyleCnt="0"/>
      <dgm:spPr/>
    </dgm:pt>
    <dgm:pt modelId="{89B60FAD-EBE0-423B-9FE1-CFFCFEB681E0}" type="pres">
      <dgm:prSet presAssocID="{4AC488C5-AFA0-4087-9445-9B48495432A4}" presName="rootText" presStyleLbl="node4" presStyleIdx="15" presStyleCnt="16" custScaleX="121413" custScaleY="163780" custLinFactNeighborY="175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739578-6321-4B50-AE79-6707AE16A58E}" type="pres">
      <dgm:prSet presAssocID="{4AC488C5-AFA0-4087-9445-9B48495432A4}" presName="rootConnector" presStyleLbl="node4" presStyleIdx="15" presStyleCnt="16"/>
      <dgm:spPr/>
      <dgm:t>
        <a:bodyPr/>
        <a:lstStyle/>
        <a:p>
          <a:endParaRPr lang="en-US"/>
        </a:p>
      </dgm:t>
    </dgm:pt>
    <dgm:pt modelId="{8764670D-EA07-4DFF-96FB-22E471F6227C}" type="pres">
      <dgm:prSet presAssocID="{4AC488C5-AFA0-4087-9445-9B48495432A4}" presName="hierChild4" presStyleCnt="0"/>
      <dgm:spPr/>
    </dgm:pt>
    <dgm:pt modelId="{B0DE9988-CE67-478F-8E1A-E956D48CE98A}" type="pres">
      <dgm:prSet presAssocID="{4AC488C5-AFA0-4087-9445-9B48495432A4}" presName="hierChild5" presStyleCnt="0"/>
      <dgm:spPr/>
    </dgm:pt>
    <dgm:pt modelId="{B12599CF-E0E6-44B0-8FDA-46D84ED29751}" type="pres">
      <dgm:prSet presAssocID="{78ECC920-23B8-4751-AAAC-C6EF545E4633}" presName="hierChild5" presStyleCnt="0"/>
      <dgm:spPr/>
    </dgm:pt>
    <dgm:pt modelId="{E242A9DD-CA59-4158-A51A-54B01AEF8F31}" type="pres">
      <dgm:prSet presAssocID="{AAEAF699-EC8A-4EC4-B6AD-18FA85859DF0}" presName="hierChild5" presStyleCnt="0"/>
      <dgm:spPr/>
    </dgm:pt>
    <dgm:pt modelId="{D908E580-9F2F-4D90-B586-163388523C88}" type="pres">
      <dgm:prSet presAssocID="{BC9A4654-F3E6-484E-A1A2-B3D62438E8C2}" presName="hierChild5" presStyleCnt="0"/>
      <dgm:spPr/>
    </dgm:pt>
    <dgm:pt modelId="{017F8DE1-0948-418D-90FA-A4ACD6DD9F3A}" type="pres">
      <dgm:prSet presAssocID="{A8582AA6-E89A-4CA0-9D4E-88836D42E371}" presName="hierChild3" presStyleCnt="0"/>
      <dgm:spPr/>
    </dgm:pt>
    <dgm:pt modelId="{8E91FD21-DE9A-471B-8A47-AD381F673FE5}" type="pres">
      <dgm:prSet presAssocID="{02C1DD50-0859-4E73-9966-4AB948A7F27F}" presName="Name111" presStyleLbl="parChTrans1D2" presStyleIdx="1" presStyleCnt="2"/>
      <dgm:spPr/>
      <dgm:t>
        <a:bodyPr/>
        <a:lstStyle/>
        <a:p>
          <a:endParaRPr lang="en-US"/>
        </a:p>
      </dgm:t>
    </dgm:pt>
    <dgm:pt modelId="{5657A33B-B421-474A-97B0-5EADD7C0166E}" type="pres">
      <dgm:prSet presAssocID="{6EB7D2F2-9C98-4F30-AB39-A997F5AF8B04}" presName="hierRoot3" presStyleCnt="0">
        <dgm:presLayoutVars>
          <dgm:hierBranch val="init"/>
        </dgm:presLayoutVars>
      </dgm:prSet>
      <dgm:spPr/>
    </dgm:pt>
    <dgm:pt modelId="{67592982-6537-4E2E-944A-C690E9EFE392}" type="pres">
      <dgm:prSet presAssocID="{6EB7D2F2-9C98-4F30-AB39-A997F5AF8B04}" presName="rootComposite3" presStyleCnt="0"/>
      <dgm:spPr/>
    </dgm:pt>
    <dgm:pt modelId="{9F51B2B3-D5CA-4E23-8D64-03ACD41F4348}" type="pres">
      <dgm:prSet presAssocID="{6EB7D2F2-9C98-4F30-AB39-A997F5AF8B04}" presName="rootText3" presStyleLbl="asst1" presStyleIdx="0" presStyleCnt="1" custScaleX="229511" custScaleY="98129" custLinFactY="-889" custLinFactNeighborX="-3107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1FD3FD-2F88-4F69-9156-8884BD5C4A1B}" type="pres">
      <dgm:prSet presAssocID="{6EB7D2F2-9C98-4F30-AB39-A997F5AF8B04}" presName="rootConnector3" presStyleLbl="asst1" presStyleIdx="0" presStyleCnt="1"/>
      <dgm:spPr/>
      <dgm:t>
        <a:bodyPr/>
        <a:lstStyle/>
        <a:p>
          <a:endParaRPr lang="en-US"/>
        </a:p>
      </dgm:t>
    </dgm:pt>
    <dgm:pt modelId="{B47D3C91-B4BE-4555-BFA4-34DFDB3BFBE7}" type="pres">
      <dgm:prSet presAssocID="{6EB7D2F2-9C98-4F30-AB39-A997F5AF8B04}" presName="hierChild6" presStyleCnt="0"/>
      <dgm:spPr/>
    </dgm:pt>
    <dgm:pt modelId="{560B4E6A-6E61-462C-9C57-69DA9845DDE0}" type="pres">
      <dgm:prSet presAssocID="{6EB7D2F2-9C98-4F30-AB39-A997F5AF8B04}" presName="hierChild7" presStyleCnt="0"/>
      <dgm:spPr/>
    </dgm:pt>
  </dgm:ptLst>
  <dgm:cxnLst>
    <dgm:cxn modelId="{0C010F84-B9DE-4D46-A13B-BD913D85F776}" type="presOf" srcId="{E22FDF82-F414-4582-805D-14AF05AB2E2D}" destId="{F2DD4DE1-D119-471C-8574-7D7735A7FB0D}" srcOrd="0" destOrd="0" presId="urn:microsoft.com/office/officeart/2005/8/layout/orgChart1"/>
    <dgm:cxn modelId="{EC568979-7AD7-43EE-ACE6-B7BF2C6EF6F2}" type="presOf" srcId="{A0264EEE-CB46-4E57-B5BF-0CAB24BFF5C2}" destId="{A0E3438C-CFF6-453A-A5C1-AFE178397794}" srcOrd="0" destOrd="0" presId="urn:microsoft.com/office/officeart/2005/8/layout/orgChart1"/>
    <dgm:cxn modelId="{9B0DF68A-A2D3-4D54-918E-F2130C28CA61}" type="presOf" srcId="{4AEA0F30-604C-4E42-B2CE-BBA5D52B0C47}" destId="{18C46FA1-46B2-4B4E-95FB-B59E484FF664}" srcOrd="0" destOrd="0" presId="urn:microsoft.com/office/officeart/2005/8/layout/orgChart1"/>
    <dgm:cxn modelId="{12D485AB-F321-4FAE-BA6E-33FE50D95278}" type="presOf" srcId="{8C43ADA1-485A-4EA4-8B0B-BCC2959F8953}" destId="{97B829B6-C749-47DF-8188-74EAB104E9B9}" srcOrd="0" destOrd="0" presId="urn:microsoft.com/office/officeart/2005/8/layout/orgChart1"/>
    <dgm:cxn modelId="{E6D3703B-71AA-4DB1-901B-8B57DF55E03C}" type="presOf" srcId="{8C43ADA1-485A-4EA4-8B0B-BCC2959F8953}" destId="{929BA956-96D2-4219-8864-73A2A4387278}" srcOrd="1" destOrd="0" presId="urn:microsoft.com/office/officeart/2005/8/layout/orgChart1"/>
    <dgm:cxn modelId="{AE68F682-EFAB-4782-9D48-ABD4EB2737C1}" srcId="{A8582AA6-E89A-4CA0-9D4E-88836D42E371}" destId="{BC9A4654-F3E6-484E-A1A2-B3D62438E8C2}" srcOrd="0" destOrd="0" parTransId="{D96F0251-ACF9-42C5-879F-3DF71AEFC5EB}" sibTransId="{B96BE0D3-2085-46A8-9542-6691826BE7A8}"/>
    <dgm:cxn modelId="{6E670D0C-5625-4588-A63A-B0EAABA7E4C8}" type="presOf" srcId="{BC641EBB-10BA-48C2-9538-36494F509679}" destId="{D50486E2-DC9B-46C6-823D-E50C047B79D9}" srcOrd="0" destOrd="0" presId="urn:microsoft.com/office/officeart/2005/8/layout/orgChart1"/>
    <dgm:cxn modelId="{75F40A56-8E02-497A-9B58-FFE18CEA551D}" type="presOf" srcId="{53321732-7F23-4425-9391-C4523104A970}" destId="{8D4E2E6E-CBE8-4071-B853-98F002BEA680}" srcOrd="0" destOrd="0" presId="urn:microsoft.com/office/officeart/2005/8/layout/orgChart1"/>
    <dgm:cxn modelId="{0610644F-C5C8-484A-889F-2A4832FFD8E8}" type="presOf" srcId="{24E58E58-C98F-4B29-9F67-B73627227F0B}" destId="{2D9C9143-DE38-46C3-A7E0-E218F47D2378}" srcOrd="0" destOrd="0" presId="urn:microsoft.com/office/officeart/2005/8/layout/orgChart1"/>
    <dgm:cxn modelId="{6A5C137E-12C2-4B9E-9561-2E97345CE21C}" type="presOf" srcId="{4AEA0F30-604C-4E42-B2CE-BBA5D52B0C47}" destId="{DC10BE24-FFBF-4515-939A-E10D44A43276}" srcOrd="1" destOrd="0" presId="urn:microsoft.com/office/officeart/2005/8/layout/orgChart1"/>
    <dgm:cxn modelId="{5D6B5DFE-27D4-4074-9F42-5187992C7B75}" type="presOf" srcId="{4AC488C5-AFA0-4087-9445-9B48495432A4}" destId="{89B60FAD-EBE0-423B-9FE1-CFFCFEB681E0}" srcOrd="0" destOrd="0" presId="urn:microsoft.com/office/officeart/2005/8/layout/orgChart1"/>
    <dgm:cxn modelId="{3B8CC4A3-59AA-4C76-B2AD-9FD8F2BDB8D7}" srcId="{E22FDF82-F414-4582-805D-14AF05AB2E2D}" destId="{A8582AA6-E89A-4CA0-9D4E-88836D42E371}" srcOrd="0" destOrd="0" parTransId="{F3415930-A35E-420B-8128-823E9714EDF7}" sibTransId="{47D7BAEF-2D1C-4319-BCB0-16B011C14C3C}"/>
    <dgm:cxn modelId="{559B8379-69AC-4D94-824F-71E153AA19BD}" type="presOf" srcId="{6AB60C53-47DA-4107-B986-FA976BCC5D6C}" destId="{F1E2222C-7927-4994-B876-2B4B4E706069}" srcOrd="1" destOrd="0" presId="urn:microsoft.com/office/officeart/2005/8/layout/orgChart1"/>
    <dgm:cxn modelId="{D376F2A9-CF21-40E3-9458-365389E6F4DA}" srcId="{BC9A4654-F3E6-484E-A1A2-B3D62438E8C2}" destId="{E01E0892-DF65-413E-AA85-7440FFE977DF}" srcOrd="0" destOrd="0" parTransId="{4CD4352F-781D-4FAA-8A08-1C4135A14CB9}" sibTransId="{09F642D3-F645-4908-B2D4-456D3A0EAB0E}"/>
    <dgm:cxn modelId="{2E848B35-95F4-44D7-9954-3A614F7B3AB9}" type="presOf" srcId="{8870320C-B939-4E8C-BAB2-758BDF44048E}" destId="{0DD50FE3-3CBA-4BB5-91CC-A423BAED9D55}" srcOrd="1" destOrd="0" presId="urn:microsoft.com/office/officeart/2005/8/layout/orgChart1"/>
    <dgm:cxn modelId="{400D8EF8-9709-4F3B-97C6-BB52A6115DDB}" srcId="{BC9A4654-F3E6-484E-A1A2-B3D62438E8C2}" destId="{BC641EBB-10BA-48C2-9538-36494F509679}" srcOrd="5" destOrd="0" parTransId="{46BE5BCF-238D-4667-A652-81E926285984}" sibTransId="{865C0167-EFC8-4284-8E4B-C188788F4B6C}"/>
    <dgm:cxn modelId="{EF31C720-2578-4786-BA37-E3E8698DF337}" srcId="{2205737B-50AB-4E66-9203-CE7597ACFA65}" destId="{2E270B1C-3CD9-4B83-88B9-EA09B3D3189B}" srcOrd="0" destOrd="0" parTransId="{25D8A586-EBC3-421F-BD1A-8D32D9A9552A}" sibTransId="{448ECDE5-4E88-4004-A6DB-8987F2C00E19}"/>
    <dgm:cxn modelId="{F8356954-A5D9-4A91-9588-A294104D0285}" srcId="{E8470679-8A16-465E-85CF-62D640289F9C}" destId="{5FF31FC7-07F0-4935-AF39-804D84D2EFA3}" srcOrd="0" destOrd="0" parTransId="{FCF5C92F-71DE-4B3F-97EA-AA65F385F1FD}" sibTransId="{2B76336E-6607-45E2-A9A1-59E40B54D83E}"/>
    <dgm:cxn modelId="{7796BD5F-C01F-4152-BF82-F6B900B536A7}" type="presOf" srcId="{6EB7D2F2-9C98-4F30-AB39-A997F5AF8B04}" destId="{9F51B2B3-D5CA-4E23-8D64-03ACD41F4348}" srcOrd="0" destOrd="0" presId="urn:microsoft.com/office/officeart/2005/8/layout/orgChart1"/>
    <dgm:cxn modelId="{DAB03445-D526-4AD7-8EF3-1F85B765B1A7}" type="presOf" srcId="{E304207C-5B59-4083-A127-05AB7999644A}" destId="{711B5632-6614-4296-B67F-16EC19A2797A}" srcOrd="1" destOrd="0" presId="urn:microsoft.com/office/officeart/2005/8/layout/orgChart1"/>
    <dgm:cxn modelId="{16D52868-B4BE-467C-A01C-8FB76BB04857}" type="presOf" srcId="{02C1DD50-0859-4E73-9966-4AB948A7F27F}" destId="{8E91FD21-DE9A-471B-8A47-AD381F673FE5}" srcOrd="0" destOrd="0" presId="urn:microsoft.com/office/officeart/2005/8/layout/orgChart1"/>
    <dgm:cxn modelId="{3F45AD5B-6E2A-4BB0-A639-95CA658503BB}" type="presOf" srcId="{A8582AA6-E89A-4CA0-9D4E-88836D42E371}" destId="{3BEBF373-2F64-4B06-ADD2-79CCD30D45E5}" srcOrd="1" destOrd="0" presId="urn:microsoft.com/office/officeart/2005/8/layout/orgChart1"/>
    <dgm:cxn modelId="{7B5503F5-B26E-4A9C-8AD7-78C09C2711E2}" srcId="{BC9A4654-F3E6-484E-A1A2-B3D62438E8C2}" destId="{E3173300-9B88-47B3-8745-03F62F3B0DB1}" srcOrd="2" destOrd="0" parTransId="{04317ABE-B4E2-4A1A-BA5F-001FFB607191}" sibTransId="{84972661-73C8-42AA-93F3-6E89E31B5B6F}"/>
    <dgm:cxn modelId="{6F163BA9-53D7-4780-B8D9-0AD7AD5CD420}" srcId="{8C43ADA1-485A-4EA4-8B0B-BCC2959F8953}" destId="{E304207C-5B59-4083-A127-05AB7999644A}" srcOrd="0" destOrd="0" parTransId="{3BFE8ABF-3984-4461-8E5D-72BF005779C5}" sibTransId="{A78172D8-FB76-4CA6-8F62-9E155807CFBF}"/>
    <dgm:cxn modelId="{2CBCAE99-6533-4E42-9B19-9BC13DEF7DBB}" type="presOf" srcId="{2E270B1C-3CD9-4B83-88B9-EA09B3D3189B}" destId="{BCA19EC3-2A17-40B8-A4E7-902A999BC7A9}" srcOrd="1" destOrd="0" presId="urn:microsoft.com/office/officeart/2005/8/layout/orgChart1"/>
    <dgm:cxn modelId="{E8802FA8-DB65-44B2-ACBF-6A2232953F47}" type="presOf" srcId="{6AE01981-B55B-4DB7-8BA6-C2004A3E2736}" destId="{84C0DA34-55DB-4629-BE9A-939360DBF6C7}" srcOrd="0" destOrd="0" presId="urn:microsoft.com/office/officeart/2005/8/layout/orgChart1"/>
    <dgm:cxn modelId="{8BEBD78C-327C-4F4A-B2B8-FA4EEB4F75DB}" srcId="{53321732-7F23-4425-9391-C4523104A970}" destId="{E8470679-8A16-465E-85CF-62D640289F9C}" srcOrd="0" destOrd="0" parTransId="{699C4FF5-6013-4E4D-951B-5928147916D0}" sibTransId="{2DCE1EA6-F89F-4A96-B581-C1E230F82E17}"/>
    <dgm:cxn modelId="{299D1952-3FB4-46C9-A064-396ED143C974}" type="presOf" srcId="{6BF6BAF6-5965-422F-B8FB-347057982055}" destId="{1C309293-377D-4620-A077-274E60D22DF7}" srcOrd="0" destOrd="0" presId="urn:microsoft.com/office/officeart/2005/8/layout/orgChart1"/>
    <dgm:cxn modelId="{26D806D2-FFA7-424C-8F1D-A62D26422833}" type="presOf" srcId="{E3173300-9B88-47B3-8745-03F62F3B0DB1}" destId="{A2913C9A-A978-4687-A330-9A27BB528DE5}" srcOrd="1" destOrd="0" presId="urn:microsoft.com/office/officeart/2005/8/layout/orgChart1"/>
    <dgm:cxn modelId="{B3ECF987-5C6F-486A-91A7-3865BE5FBF22}" srcId="{A8582AA6-E89A-4CA0-9D4E-88836D42E371}" destId="{6EB7D2F2-9C98-4F30-AB39-A997F5AF8B04}" srcOrd="1" destOrd="0" parTransId="{02C1DD50-0859-4E73-9966-4AB948A7F27F}" sibTransId="{115B79CC-7ACB-4962-B296-557DA8410D6A}"/>
    <dgm:cxn modelId="{853893C1-A42B-4278-81E8-8CF9285E0351}" srcId="{BC9A4654-F3E6-484E-A1A2-B3D62438E8C2}" destId="{AAEAF699-EC8A-4EC4-B6AD-18FA85859DF0}" srcOrd="7" destOrd="0" parTransId="{9F6430F6-798D-4D7F-A540-DC9A05FBC03B}" sibTransId="{DD7E0BA0-5E15-4312-B253-B2558FC6E56C}"/>
    <dgm:cxn modelId="{9DEE973C-58CF-4721-B96D-F09C88D49BB6}" srcId="{BC9A4654-F3E6-484E-A1A2-B3D62438E8C2}" destId="{53321732-7F23-4425-9391-C4523104A970}" srcOrd="3" destOrd="0" parTransId="{C266BED7-52C6-4A49-A29D-B04827A231BC}" sibTransId="{E560E212-93CB-4F70-9547-4A9273FB82E5}"/>
    <dgm:cxn modelId="{7568B8BE-3393-4C41-9363-EFA14FB31780}" type="presOf" srcId="{53321732-7F23-4425-9391-C4523104A970}" destId="{2D0C95DD-63D9-434B-858A-FDE24551C026}" srcOrd="1" destOrd="0" presId="urn:microsoft.com/office/officeart/2005/8/layout/orgChart1"/>
    <dgm:cxn modelId="{2E51837A-4A84-4E19-80C5-2314D73427CA}" type="presOf" srcId="{961EB119-FB02-4AC4-8A52-5BFFF116889C}" destId="{B67E3457-00F7-4A0A-AE1B-25D075EE4701}" srcOrd="1" destOrd="0" presId="urn:microsoft.com/office/officeart/2005/8/layout/orgChart1"/>
    <dgm:cxn modelId="{F7B8907A-1279-4C5E-B50B-6C1B9A5B33DD}" type="presOf" srcId="{32525019-8614-4DA8-A4F4-9C1BE38A05FC}" destId="{74C30E78-9AFF-4966-8983-314E8575267E}" srcOrd="0" destOrd="0" presId="urn:microsoft.com/office/officeart/2005/8/layout/orgChart1"/>
    <dgm:cxn modelId="{A916785A-4CCA-405E-8B20-E266735B652C}" type="presOf" srcId="{BC9A4654-F3E6-484E-A1A2-B3D62438E8C2}" destId="{4425D523-260B-4416-B48A-CA5887AC768F}" srcOrd="0" destOrd="0" presId="urn:microsoft.com/office/officeart/2005/8/layout/orgChart1"/>
    <dgm:cxn modelId="{1B57E563-86F6-423F-B247-50329A02A88D}" type="presOf" srcId="{04317ABE-B4E2-4A1A-BA5F-001FFB607191}" destId="{94F9BE05-D4F3-44C7-922A-56924863655C}" srcOrd="0" destOrd="0" presId="urn:microsoft.com/office/officeart/2005/8/layout/orgChart1"/>
    <dgm:cxn modelId="{967135C6-7659-4E57-BA74-9FA2CC268CAC}" srcId="{BC641EBB-10BA-48C2-9538-36494F509679}" destId="{8C43ADA1-485A-4EA4-8B0B-BCC2959F8953}" srcOrd="0" destOrd="0" parTransId="{2C037D86-E762-416B-BE0F-8E4207AFC5DE}" sibTransId="{ADE31B22-AC92-474D-BF1A-45286C604886}"/>
    <dgm:cxn modelId="{EDD8E104-5CA7-4FDA-BD51-668945F08265}" type="presOf" srcId="{E304207C-5B59-4083-A127-05AB7999644A}" destId="{00AF089A-1D14-4EB6-9228-97D18C4FECF2}" srcOrd="0" destOrd="0" presId="urn:microsoft.com/office/officeart/2005/8/layout/orgChart1"/>
    <dgm:cxn modelId="{7C9F8E78-D69B-41F0-A046-962EDAA0605D}" type="presOf" srcId="{6040EE93-CF8A-4C7B-83C3-9E3CE6EE1024}" destId="{48ED596B-AB51-44D7-B003-B95AF171857E}" srcOrd="0" destOrd="0" presId="urn:microsoft.com/office/officeart/2005/8/layout/orgChart1"/>
    <dgm:cxn modelId="{6E802909-6178-4DC4-A769-540AE2844E61}" type="presOf" srcId="{1C8662B2-2695-4ECC-9FA7-27BEE183BE6D}" destId="{DC462140-47DF-4EB8-B7C7-762F99F749B4}" srcOrd="1" destOrd="0" presId="urn:microsoft.com/office/officeart/2005/8/layout/orgChart1"/>
    <dgm:cxn modelId="{836A1665-B195-4EBB-9D30-66CC68059DC3}" type="presOf" srcId="{E8470679-8A16-465E-85CF-62D640289F9C}" destId="{33DA5657-EE1C-40F7-ACF8-3B82EDA70A5B}" srcOrd="1" destOrd="0" presId="urn:microsoft.com/office/officeart/2005/8/layout/orgChart1"/>
    <dgm:cxn modelId="{09CDC889-1C22-43FD-BC4C-0E86ED98676E}" type="presOf" srcId="{F81A744A-D29C-4C4A-84BA-4BA6B31D92F1}" destId="{3EFCAFFA-E202-4270-B568-A78BCD13FF37}" srcOrd="1" destOrd="0" presId="urn:microsoft.com/office/officeart/2005/8/layout/orgChart1"/>
    <dgm:cxn modelId="{2AA5E7AC-50C7-4885-9A9E-6D381589AADD}" type="presOf" srcId="{93D9E866-3BE6-40BA-890E-B54118DC48F9}" destId="{9D67BC47-31DA-4076-86A8-9AD8622BAF58}" srcOrd="0" destOrd="0" presId="urn:microsoft.com/office/officeart/2005/8/layout/orgChart1"/>
    <dgm:cxn modelId="{7651AFD2-F012-46E2-9805-88BBCC8E9C87}" type="presOf" srcId="{39571DAC-F1B3-480C-B2D6-6631FC8BFE01}" destId="{898B4F7A-C99E-46C7-9634-201C5FFA32EA}" srcOrd="0" destOrd="0" presId="urn:microsoft.com/office/officeart/2005/8/layout/orgChart1"/>
    <dgm:cxn modelId="{7B4DE558-0A4B-4F87-B279-F7BB9BD30A96}" type="presOf" srcId="{AB0B71B9-6E2C-4E68-B620-87F1573D2B3F}" destId="{022D77C8-0B75-4DFD-BC82-0CBCE2843602}" srcOrd="0" destOrd="0" presId="urn:microsoft.com/office/officeart/2005/8/layout/orgChart1"/>
    <dgm:cxn modelId="{37959C07-78B8-4B37-AE04-B9CEBEB5F131}" type="presOf" srcId="{2E270B1C-3CD9-4B83-88B9-EA09B3D3189B}" destId="{35ADE43B-ECBD-4F49-AD51-123357F71D5D}" srcOrd="0" destOrd="0" presId="urn:microsoft.com/office/officeart/2005/8/layout/orgChart1"/>
    <dgm:cxn modelId="{9C45D22E-6571-4C88-9C2E-F6226AC3CFC6}" type="presOf" srcId="{2205737B-50AB-4E66-9203-CE7597ACFA65}" destId="{4C9BB1A1-2C06-42EF-8C18-52C1B48AE409}" srcOrd="0" destOrd="0" presId="urn:microsoft.com/office/officeart/2005/8/layout/orgChart1"/>
    <dgm:cxn modelId="{89082405-DB48-4CB9-BAF1-8975F2284110}" type="presOf" srcId="{0A29743D-0C6C-479C-9305-691D94598769}" destId="{68EAFD1F-2655-4B07-AD29-F965A919D141}" srcOrd="1" destOrd="0" presId="urn:microsoft.com/office/officeart/2005/8/layout/orgChart1"/>
    <dgm:cxn modelId="{B7DD770A-55DE-415A-A692-4B6966941B8C}" srcId="{BC9A4654-F3E6-484E-A1A2-B3D62438E8C2}" destId="{7BE6A266-FB39-4EBD-92E4-9F0BEDCB70A2}" srcOrd="1" destOrd="0" parTransId="{A0264EEE-CB46-4E57-B5BF-0CAB24BFF5C2}" sibTransId="{346B5A98-6009-42BA-A5D0-D51A52586D73}"/>
    <dgm:cxn modelId="{536F4E81-EB27-46BF-A4A9-B901643A6865}" srcId="{4AEA0F30-604C-4E42-B2CE-BBA5D52B0C47}" destId="{1C8662B2-2695-4ECC-9FA7-27BEE183BE6D}" srcOrd="0" destOrd="0" parTransId="{32525019-8614-4DA8-A4F4-9C1BE38A05FC}" sibTransId="{B36BAD22-4361-4457-AF60-DA96D2B118C0}"/>
    <dgm:cxn modelId="{94C3A415-7307-46AA-B6AC-CCDFD302365D}" type="presOf" srcId="{4CD4352F-781D-4FAA-8A08-1C4135A14CB9}" destId="{DEA09375-F2D5-4013-9A13-289205C81CD6}" srcOrd="0" destOrd="0" presId="urn:microsoft.com/office/officeart/2005/8/layout/orgChart1"/>
    <dgm:cxn modelId="{5289ECB3-0A06-4167-9AD0-143FE89D1056}" srcId="{8870320C-B939-4E8C-BAB2-758BDF44048E}" destId="{6AE01981-B55B-4DB7-8BA6-C2004A3E2736}" srcOrd="0" destOrd="0" parTransId="{93D9E866-3BE6-40BA-890E-B54118DC48F9}" sibTransId="{F72D3D03-65ED-4660-8125-D93BCD368186}"/>
    <dgm:cxn modelId="{7DE6BD66-5FB4-4843-AA69-9D411339E770}" type="presOf" srcId="{6AE01981-B55B-4DB7-8BA6-C2004A3E2736}" destId="{E686B3A0-7565-4547-9750-91E7EE589C4A}" srcOrd="1" destOrd="0" presId="urn:microsoft.com/office/officeart/2005/8/layout/orgChart1"/>
    <dgm:cxn modelId="{910BB80D-34C9-482B-B907-EE5D4E9AC168}" srcId="{78ECC920-23B8-4751-AAAC-C6EF545E4633}" destId="{4AC488C5-AFA0-4087-9445-9B48495432A4}" srcOrd="0" destOrd="0" parTransId="{C49E4E15-1155-4372-8109-03067D5D09F3}" sibTransId="{54DA026F-D640-4385-B7BD-4114EEDC20D9}"/>
    <dgm:cxn modelId="{75386B39-5527-438F-A902-116EE463218F}" type="presOf" srcId="{F1F16815-6602-4E57-9150-DB7AB6AC9C7E}" destId="{7FF8AB76-2C0C-4DF1-B3A9-359B3FEA9A99}" srcOrd="0" destOrd="0" presId="urn:microsoft.com/office/officeart/2005/8/layout/orgChart1"/>
    <dgm:cxn modelId="{47F7A51A-A4E4-471B-A8B6-5192B2A9D060}" srcId="{961EB119-FB02-4AC4-8A52-5BFFF116889C}" destId="{4AEA0F30-604C-4E42-B2CE-BBA5D52B0C47}" srcOrd="0" destOrd="0" parTransId="{210C6986-8747-40E6-B7F0-2298E43EF78D}" sibTransId="{45E2A5BE-39FC-4A23-8DD0-727AC26D5D48}"/>
    <dgm:cxn modelId="{595A83FE-5D2D-4B7B-BCF4-AE86DF6685FE}" type="presOf" srcId="{0A29743D-0C6C-479C-9305-691D94598769}" destId="{2BF7A17C-8F47-47C4-866E-3EF8045DE83D}" srcOrd="0" destOrd="0" presId="urn:microsoft.com/office/officeart/2005/8/layout/orgChart1"/>
    <dgm:cxn modelId="{7C71B7F3-5E31-4CD7-8CCD-C1A141AC3252}" type="presOf" srcId="{3C47302B-A9EB-41F3-8DE6-EEA564E672FA}" destId="{B306127A-FB0B-405A-BF8C-316DC50FB2A7}" srcOrd="0" destOrd="0" presId="urn:microsoft.com/office/officeart/2005/8/layout/orgChart1"/>
    <dgm:cxn modelId="{8D66FB32-E6D0-45BD-B188-C17BC63463B5}" srcId="{7BE6A266-FB39-4EBD-92E4-9F0BEDCB70A2}" destId="{F1F16815-6602-4E57-9150-DB7AB6AC9C7E}" srcOrd="0" destOrd="0" parTransId="{1DA08545-6CAA-441D-ABEE-61C51F8812A8}" sibTransId="{C9E988CA-985B-40B6-956F-2955A09B3091}"/>
    <dgm:cxn modelId="{7C5BC9CD-E0B5-4335-9FA5-C67B0B6267AA}" srcId="{6AB60C53-47DA-4107-B986-FA976BCC5D6C}" destId="{F81A744A-D29C-4C4A-84BA-4BA6B31D92F1}" srcOrd="0" destOrd="0" parTransId="{AB0B71B9-6E2C-4E68-B620-87F1573D2B3F}" sibTransId="{88F20728-1A34-4DA0-B294-B6E6392231BE}"/>
    <dgm:cxn modelId="{93A9F602-6E1C-47C2-AC07-85F2DDBA12E9}" type="presOf" srcId="{FCF5C92F-71DE-4B3F-97EA-AA65F385F1FD}" destId="{B962DCB7-26F8-4254-816B-72CF64DC69A6}" srcOrd="0" destOrd="0" presId="urn:microsoft.com/office/officeart/2005/8/layout/orgChart1"/>
    <dgm:cxn modelId="{FC0FAF91-7EA9-4AB2-A5EE-E587E59285F1}" type="presOf" srcId="{F81A744A-D29C-4C4A-84BA-4BA6B31D92F1}" destId="{3CD682EC-099C-42FF-9A83-A0F68B50C2E1}" srcOrd="0" destOrd="0" presId="urn:microsoft.com/office/officeart/2005/8/layout/orgChart1"/>
    <dgm:cxn modelId="{654475D3-4604-44DB-A0DE-23A85E78DC1C}" type="presOf" srcId="{7BE6A266-FB39-4EBD-92E4-9F0BEDCB70A2}" destId="{766202F8-8A51-4F75-9248-4C737D0EF86D}" srcOrd="0" destOrd="0" presId="urn:microsoft.com/office/officeart/2005/8/layout/orgChart1"/>
    <dgm:cxn modelId="{842B07D7-9040-4817-A732-415906471876}" srcId="{BC9A4654-F3E6-484E-A1A2-B3D62438E8C2}" destId="{2205737B-50AB-4E66-9203-CE7597ACFA65}" srcOrd="4" destOrd="0" parTransId="{A592E682-B19E-41BC-84F3-4A15DFD9B779}" sibTransId="{DD50D059-7BF7-4BD4-AF31-34BC2DE4F825}"/>
    <dgm:cxn modelId="{62FA6B8C-72F6-42E6-B8D5-92806642BBF4}" type="presOf" srcId="{78ECC920-23B8-4751-AAAC-C6EF545E4633}" destId="{4C48DA09-5D38-41AB-B4D3-5B547F1F29AE}" srcOrd="1" destOrd="0" presId="urn:microsoft.com/office/officeart/2005/8/layout/orgChart1"/>
    <dgm:cxn modelId="{2C89D0A4-F480-4A35-A4DD-EA66C586EFF1}" type="presOf" srcId="{1DA08545-6CAA-441D-ABEE-61C51F8812A8}" destId="{1D323F42-30BE-4EF6-87D5-08063B09CC82}" srcOrd="0" destOrd="0" presId="urn:microsoft.com/office/officeart/2005/8/layout/orgChart1"/>
    <dgm:cxn modelId="{FEEE688D-655C-4E32-B9E3-DC1FEA053527}" type="presOf" srcId="{E3173300-9B88-47B3-8745-03F62F3B0DB1}" destId="{2288ADA4-80D3-4DF5-A00B-B68DD7F86956}" srcOrd="0" destOrd="0" presId="urn:microsoft.com/office/officeart/2005/8/layout/orgChart1"/>
    <dgm:cxn modelId="{7EAC967F-C951-49EA-BC0C-390C1CD5EAC7}" type="presOf" srcId="{A592E682-B19E-41BC-84F3-4A15DFD9B779}" destId="{702316DF-92A5-4730-8250-8780D2D9A8CC}" srcOrd="0" destOrd="0" presId="urn:microsoft.com/office/officeart/2005/8/layout/orgChart1"/>
    <dgm:cxn modelId="{4A54FB86-443F-4970-A459-DDD8055C9DF4}" srcId="{E3173300-9B88-47B3-8745-03F62F3B0DB1}" destId="{8870320C-B939-4E8C-BAB2-758BDF44048E}" srcOrd="0" destOrd="0" parTransId="{6BF95BC8-14A1-4116-91EC-57AF7B803E5D}" sibTransId="{ECE7AF69-6ACF-4181-BEFE-BAA4F3222E65}"/>
    <dgm:cxn modelId="{85D964B5-DA36-4F22-9B75-D2840C0FEF81}" type="presOf" srcId="{46BE5BCF-238D-4667-A652-81E926285984}" destId="{7DBB6E3B-E138-4171-9EDB-6BC8C7D36AB3}" srcOrd="0" destOrd="0" presId="urn:microsoft.com/office/officeart/2005/8/layout/orgChart1"/>
    <dgm:cxn modelId="{402B8FB7-7D81-47CC-BA65-4766230A2FA9}" srcId="{E01E0892-DF65-413E-AA85-7440FFE977DF}" destId="{6AB60C53-47DA-4107-B986-FA976BCC5D6C}" srcOrd="0" destOrd="0" parTransId="{24E58E58-C98F-4B29-9F67-B73627227F0B}" sibTransId="{404B5CCC-0AD4-4A92-8AF4-A9FCA8DA936D}"/>
    <dgm:cxn modelId="{EAA7DAB6-8E04-4DB4-A7F8-BFAC0408E9D4}" type="presOf" srcId="{2205737B-50AB-4E66-9203-CE7597ACFA65}" destId="{C63D20CC-3A70-4453-AD4F-00A5D13B1353}" srcOrd="1" destOrd="0" presId="urn:microsoft.com/office/officeart/2005/8/layout/orgChart1"/>
    <dgm:cxn modelId="{5A229117-7A55-4A23-BE84-584577555976}" type="presOf" srcId="{BC9A4654-F3E6-484E-A1A2-B3D62438E8C2}" destId="{31050AD0-FAE2-4100-8860-E72C0682B92A}" srcOrd="1" destOrd="0" presId="urn:microsoft.com/office/officeart/2005/8/layout/orgChart1"/>
    <dgm:cxn modelId="{CD3F6ADE-5962-4BE2-A0F7-E8E5724B698E}" type="presOf" srcId="{5FA08A95-B4A4-4CF0-BAEC-B70C937F09A9}" destId="{6150B675-8345-4230-9113-30FF9B351C66}" srcOrd="0" destOrd="0" presId="urn:microsoft.com/office/officeart/2005/8/layout/orgChart1"/>
    <dgm:cxn modelId="{44666786-A8B4-4787-A2E2-7976AD6F813C}" type="presOf" srcId="{E01E0892-DF65-413E-AA85-7440FFE977DF}" destId="{8E6EC9D4-7508-47B9-A8FE-794C2DA1BC79}" srcOrd="0" destOrd="0" presId="urn:microsoft.com/office/officeart/2005/8/layout/orgChart1"/>
    <dgm:cxn modelId="{0E536645-7D7A-41B1-8A4F-51F504FA765D}" type="presOf" srcId="{2C037D86-E762-416B-BE0F-8E4207AFC5DE}" destId="{E6CCFAC6-C89A-4DF3-BC69-F606F7D32299}" srcOrd="0" destOrd="0" presId="urn:microsoft.com/office/officeart/2005/8/layout/orgChart1"/>
    <dgm:cxn modelId="{F916627E-3220-4DD4-BB93-9CAB32463BFD}" type="presOf" srcId="{5FF31FC7-07F0-4935-AF39-804D84D2EFA3}" destId="{FDDD3527-3EF8-49B0-8F85-423AAB039D99}" srcOrd="0" destOrd="0" presId="urn:microsoft.com/office/officeart/2005/8/layout/orgChart1"/>
    <dgm:cxn modelId="{5321AA70-85F5-4E30-AB22-CA3C9A3A3FE6}" type="presOf" srcId="{E8470679-8A16-465E-85CF-62D640289F9C}" destId="{DE09A90C-C419-4BDB-8C29-28B5991F096B}" srcOrd="0" destOrd="0" presId="urn:microsoft.com/office/officeart/2005/8/layout/orgChart1"/>
    <dgm:cxn modelId="{E30BBB34-45F3-4A3B-A4C5-D16F131DEECC}" type="presOf" srcId="{25D8A586-EBC3-421F-BD1A-8D32D9A9552A}" destId="{60F42632-A345-4141-A404-506755476BA2}" srcOrd="0" destOrd="0" presId="urn:microsoft.com/office/officeart/2005/8/layout/orgChart1"/>
    <dgm:cxn modelId="{325327B5-0EE7-4E10-8CEF-C88D009A8068}" type="presOf" srcId="{210C6986-8747-40E6-B7F0-2298E43EF78D}" destId="{2D43F637-A710-4A91-B98B-DD0AB31D64C8}" srcOrd="0" destOrd="0" presId="urn:microsoft.com/office/officeart/2005/8/layout/orgChart1"/>
    <dgm:cxn modelId="{13D8E83F-C3B5-4494-845F-5B86EAAFFBA0}" type="presOf" srcId="{4AC488C5-AFA0-4087-9445-9B48495432A4}" destId="{7B739578-6321-4B50-AE79-6707AE16A58E}" srcOrd="1" destOrd="0" presId="urn:microsoft.com/office/officeart/2005/8/layout/orgChart1"/>
    <dgm:cxn modelId="{9B0346EC-7476-42DE-AD39-4807CD754BE9}" srcId="{AAEAF699-EC8A-4EC4-B6AD-18FA85859DF0}" destId="{78ECC920-23B8-4751-AAAC-C6EF545E4633}" srcOrd="0" destOrd="0" parTransId="{3C47302B-A9EB-41F3-8DE6-EEA564E672FA}" sibTransId="{AC2A7004-CBCC-4DBA-86B1-EE1FE36DFF07}"/>
    <dgm:cxn modelId="{036C8337-E655-40C3-9AD7-E7BBF1A27D6F}" type="presOf" srcId="{C266BED7-52C6-4A49-A29D-B04827A231BC}" destId="{7680BE14-6C20-46B0-8663-395415B4930B}" srcOrd="0" destOrd="0" presId="urn:microsoft.com/office/officeart/2005/8/layout/orgChart1"/>
    <dgm:cxn modelId="{DC4956B0-6D5E-4926-93B1-F635891BCBC1}" srcId="{2E270B1C-3CD9-4B83-88B9-EA09B3D3189B}" destId="{5FA08A95-B4A4-4CF0-BAEC-B70C937F09A9}" srcOrd="0" destOrd="0" parTransId="{6BF6BAF6-5965-422F-B8FB-347057982055}" sibTransId="{3EF920D7-A29D-4DCB-84C5-0F7138B44334}"/>
    <dgm:cxn modelId="{B61DF5EE-7EC1-4917-BB9E-EA9F7ADEF23A}" type="presOf" srcId="{7BE6A266-FB39-4EBD-92E4-9F0BEDCB70A2}" destId="{6443B60D-D37B-4DF3-81E7-0BC28B0C16AE}" srcOrd="1" destOrd="0" presId="urn:microsoft.com/office/officeart/2005/8/layout/orgChart1"/>
    <dgm:cxn modelId="{4A6E9BAC-0C49-44F3-83F5-828F70158D34}" type="presOf" srcId="{8870320C-B939-4E8C-BAB2-758BDF44048E}" destId="{03F44D89-3E98-409F-AA87-21FDAD2B6890}" srcOrd="0" destOrd="0" presId="urn:microsoft.com/office/officeart/2005/8/layout/orgChart1"/>
    <dgm:cxn modelId="{4C43ED0C-CB39-4568-AB72-066BBBE34CA4}" type="presOf" srcId="{6BF95BC8-14A1-4116-91EC-57AF7B803E5D}" destId="{42CAE009-3F44-4164-8733-A023360A9099}" srcOrd="0" destOrd="0" presId="urn:microsoft.com/office/officeart/2005/8/layout/orgChart1"/>
    <dgm:cxn modelId="{9AA38960-E2F9-4940-9925-43D9A5484401}" type="presOf" srcId="{699C4FF5-6013-4E4D-951B-5928147916D0}" destId="{A2B7DB8A-61BB-445B-924B-1706AF95ABD5}" srcOrd="0" destOrd="0" presId="urn:microsoft.com/office/officeart/2005/8/layout/orgChart1"/>
    <dgm:cxn modelId="{B090FBA8-EE25-4A12-AA37-29FBCA279EFF}" type="presOf" srcId="{78ECC920-23B8-4751-AAAC-C6EF545E4633}" destId="{A9127B95-2889-41C7-BF78-BFA8AC3A79E6}" srcOrd="0" destOrd="0" presId="urn:microsoft.com/office/officeart/2005/8/layout/orgChart1"/>
    <dgm:cxn modelId="{CF9A9220-D360-466F-8C89-61D9E5515CC3}" type="presOf" srcId="{6EB7D2F2-9C98-4F30-AB39-A997F5AF8B04}" destId="{361FD3FD-2F88-4F69-9156-8884BD5C4A1B}" srcOrd="1" destOrd="0" presId="urn:microsoft.com/office/officeart/2005/8/layout/orgChart1"/>
    <dgm:cxn modelId="{0E72CC40-9D63-46D4-8F75-55E24AAD9B9D}" type="presOf" srcId="{BC641EBB-10BA-48C2-9538-36494F509679}" destId="{6401C116-4AEB-4969-ADF5-C3EC1F4FDFFE}" srcOrd="1" destOrd="0" presId="urn:microsoft.com/office/officeart/2005/8/layout/orgChart1"/>
    <dgm:cxn modelId="{3C21EA8D-2E61-4823-9A26-EFF028596B61}" type="presOf" srcId="{F1F16815-6602-4E57-9150-DB7AB6AC9C7E}" destId="{618680AE-C2A2-4F17-BA63-4A4877C907B0}" srcOrd="1" destOrd="0" presId="urn:microsoft.com/office/officeart/2005/8/layout/orgChart1"/>
    <dgm:cxn modelId="{8D0ED4B6-00F3-4989-9474-6A2FD93D076F}" type="presOf" srcId="{AAEAF699-EC8A-4EC4-B6AD-18FA85859DF0}" destId="{112F4A49-5284-4FDB-8345-6319B04CFC19}" srcOrd="0" destOrd="0" presId="urn:microsoft.com/office/officeart/2005/8/layout/orgChart1"/>
    <dgm:cxn modelId="{D87918A7-B327-49B8-B77F-39B5B73329BE}" type="presOf" srcId="{5FA08A95-B4A4-4CF0-BAEC-B70C937F09A9}" destId="{3BFB71E6-6576-43A2-804A-AA803108B96F}" srcOrd="1" destOrd="0" presId="urn:microsoft.com/office/officeart/2005/8/layout/orgChart1"/>
    <dgm:cxn modelId="{1466A19A-D783-4D2E-95EA-08A7A470C767}" type="presOf" srcId="{1C8662B2-2695-4ECC-9FA7-27BEE183BE6D}" destId="{C64DB714-38B2-4453-9E06-F303E2E2815D}" srcOrd="0" destOrd="0" presId="urn:microsoft.com/office/officeart/2005/8/layout/orgChart1"/>
    <dgm:cxn modelId="{A5B20428-B190-4328-A91F-2A33C3E531CD}" srcId="{F1F16815-6602-4E57-9150-DB7AB6AC9C7E}" destId="{0A29743D-0C6C-479C-9305-691D94598769}" srcOrd="0" destOrd="0" parTransId="{39571DAC-F1B3-480C-B2D6-6631FC8BFE01}" sibTransId="{BE74AFCD-45D6-4B65-849C-2C76B0BC13B2}"/>
    <dgm:cxn modelId="{228FFB63-3352-4C95-8815-FFFFE2016356}" type="presOf" srcId="{3BFE8ABF-3984-4461-8E5D-72BF005779C5}" destId="{46D12554-9E5B-4C3B-84D5-45F8DDD3379F}" srcOrd="0" destOrd="0" presId="urn:microsoft.com/office/officeart/2005/8/layout/orgChart1"/>
    <dgm:cxn modelId="{A5482A53-337B-4C5E-A00C-4EEBF93E503D}" type="presOf" srcId="{961EB119-FB02-4AC4-8A52-5BFFF116889C}" destId="{1AD6F3AC-A08E-43D2-B0DF-C742643876D5}" srcOrd="0" destOrd="0" presId="urn:microsoft.com/office/officeart/2005/8/layout/orgChart1"/>
    <dgm:cxn modelId="{11D1DEA7-9072-479E-BC53-21703A7B8CC6}" type="presOf" srcId="{C49E4E15-1155-4372-8109-03067D5D09F3}" destId="{263B4D7B-92D4-4A5B-9BDA-572A5AFAFB31}" srcOrd="0" destOrd="0" presId="urn:microsoft.com/office/officeart/2005/8/layout/orgChart1"/>
    <dgm:cxn modelId="{D813F85B-57C9-4C51-9834-34CD40DB6E03}" type="presOf" srcId="{A8582AA6-E89A-4CA0-9D4E-88836D42E371}" destId="{EF536410-3D7A-4C14-96AF-0918C693C6CE}" srcOrd="0" destOrd="0" presId="urn:microsoft.com/office/officeart/2005/8/layout/orgChart1"/>
    <dgm:cxn modelId="{00BDC3CF-EAEB-4007-9F57-7F03E9EB2E5D}" type="presOf" srcId="{6AB60C53-47DA-4107-B986-FA976BCC5D6C}" destId="{8A5C22A2-15B0-43F6-8E07-9A2637474ED8}" srcOrd="0" destOrd="0" presId="urn:microsoft.com/office/officeart/2005/8/layout/orgChart1"/>
    <dgm:cxn modelId="{EEB1D395-3547-41FD-BE44-D38A3FC03F5A}" type="presOf" srcId="{AAEAF699-EC8A-4EC4-B6AD-18FA85859DF0}" destId="{8B5F8C6F-7A22-4E93-8585-3AAFE4E79E17}" srcOrd="1" destOrd="0" presId="urn:microsoft.com/office/officeart/2005/8/layout/orgChart1"/>
    <dgm:cxn modelId="{9AF2CD74-CD27-4D36-AA23-6B5B9DD12F89}" type="presOf" srcId="{E01E0892-DF65-413E-AA85-7440FFE977DF}" destId="{B9A28861-DDD5-40FE-853B-7032983B34A5}" srcOrd="1" destOrd="0" presId="urn:microsoft.com/office/officeart/2005/8/layout/orgChart1"/>
    <dgm:cxn modelId="{D260F457-3D29-419B-83CF-FE4185956A28}" type="presOf" srcId="{D96F0251-ACF9-42C5-879F-3DF71AEFC5EB}" destId="{C8C4720F-2921-4912-A6EC-0CD8E2710881}" srcOrd="0" destOrd="0" presId="urn:microsoft.com/office/officeart/2005/8/layout/orgChart1"/>
    <dgm:cxn modelId="{03DB4394-842F-4832-86E2-6A68F7191CD8}" type="presOf" srcId="{9F6430F6-798D-4D7F-A540-DC9A05FBC03B}" destId="{84A77CEA-EF44-4968-861A-AEC2F1251F4D}" srcOrd="0" destOrd="0" presId="urn:microsoft.com/office/officeart/2005/8/layout/orgChart1"/>
    <dgm:cxn modelId="{482C69F4-DE3B-4663-87CC-127B00D42EAF}" type="presOf" srcId="{5FF31FC7-07F0-4935-AF39-804D84D2EFA3}" destId="{CD82C8FF-22A2-472B-A017-CA7938CA0A0D}" srcOrd="1" destOrd="0" presId="urn:microsoft.com/office/officeart/2005/8/layout/orgChart1"/>
    <dgm:cxn modelId="{330C841D-5E55-46C4-BC44-0538C4544468}" srcId="{BC9A4654-F3E6-484E-A1A2-B3D62438E8C2}" destId="{961EB119-FB02-4AC4-8A52-5BFFF116889C}" srcOrd="6" destOrd="0" parTransId="{6040EE93-CF8A-4C7B-83C3-9E3CE6EE1024}" sibTransId="{D9A352F3-099C-4D59-942E-0A90DE12FEEB}"/>
    <dgm:cxn modelId="{5B61903B-B2EB-4FFB-B22A-7DA67D974C17}" type="presParOf" srcId="{F2DD4DE1-D119-471C-8574-7D7735A7FB0D}" destId="{08B5BA06-69F1-4FA2-B6DF-94C3A6705202}" srcOrd="0" destOrd="0" presId="urn:microsoft.com/office/officeart/2005/8/layout/orgChart1"/>
    <dgm:cxn modelId="{73225214-0E57-49A6-A80E-024E283577FA}" type="presParOf" srcId="{08B5BA06-69F1-4FA2-B6DF-94C3A6705202}" destId="{FD24639E-EA9E-41B1-B5F2-4BE7BBCC6F05}" srcOrd="0" destOrd="0" presId="urn:microsoft.com/office/officeart/2005/8/layout/orgChart1"/>
    <dgm:cxn modelId="{FB89870B-7E06-4F1B-BB82-690C210812D2}" type="presParOf" srcId="{FD24639E-EA9E-41B1-B5F2-4BE7BBCC6F05}" destId="{EF536410-3D7A-4C14-96AF-0918C693C6CE}" srcOrd="0" destOrd="0" presId="urn:microsoft.com/office/officeart/2005/8/layout/orgChart1"/>
    <dgm:cxn modelId="{376C24A1-ACF9-41A5-8122-B28957D94CC4}" type="presParOf" srcId="{FD24639E-EA9E-41B1-B5F2-4BE7BBCC6F05}" destId="{3BEBF373-2F64-4B06-ADD2-79CCD30D45E5}" srcOrd="1" destOrd="0" presId="urn:microsoft.com/office/officeart/2005/8/layout/orgChart1"/>
    <dgm:cxn modelId="{FAD46CB3-F6B9-4B06-A928-1048C9C5856E}" type="presParOf" srcId="{08B5BA06-69F1-4FA2-B6DF-94C3A6705202}" destId="{BF143CE9-0B21-4CE1-AD5A-61C7C47969AF}" srcOrd="1" destOrd="0" presId="urn:microsoft.com/office/officeart/2005/8/layout/orgChart1"/>
    <dgm:cxn modelId="{54913F8F-728B-44F6-853C-BF74259A02F0}" type="presParOf" srcId="{BF143CE9-0B21-4CE1-AD5A-61C7C47969AF}" destId="{C8C4720F-2921-4912-A6EC-0CD8E2710881}" srcOrd="0" destOrd="0" presId="urn:microsoft.com/office/officeart/2005/8/layout/orgChart1"/>
    <dgm:cxn modelId="{2D918A84-D9A3-4A1D-B315-9A4B7C461203}" type="presParOf" srcId="{BF143CE9-0B21-4CE1-AD5A-61C7C47969AF}" destId="{BB7940A7-DA18-4A47-9214-D490C34084D6}" srcOrd="1" destOrd="0" presId="urn:microsoft.com/office/officeart/2005/8/layout/orgChart1"/>
    <dgm:cxn modelId="{BAE994B5-5372-4FF0-96C6-E9C1CF32DFEF}" type="presParOf" srcId="{BB7940A7-DA18-4A47-9214-D490C34084D6}" destId="{EAC9A5AD-9EFD-401C-9BEC-65D6E7B66D4D}" srcOrd="0" destOrd="0" presId="urn:microsoft.com/office/officeart/2005/8/layout/orgChart1"/>
    <dgm:cxn modelId="{70B04C17-F8AE-4963-96D0-CE509087C912}" type="presParOf" srcId="{EAC9A5AD-9EFD-401C-9BEC-65D6E7B66D4D}" destId="{4425D523-260B-4416-B48A-CA5887AC768F}" srcOrd="0" destOrd="0" presId="urn:microsoft.com/office/officeart/2005/8/layout/orgChart1"/>
    <dgm:cxn modelId="{9027B943-CA78-45B0-9AE4-4676FAC62146}" type="presParOf" srcId="{EAC9A5AD-9EFD-401C-9BEC-65D6E7B66D4D}" destId="{31050AD0-FAE2-4100-8860-E72C0682B92A}" srcOrd="1" destOrd="0" presId="urn:microsoft.com/office/officeart/2005/8/layout/orgChart1"/>
    <dgm:cxn modelId="{13A77643-9A7B-42D0-82C9-531BA5C6792F}" type="presParOf" srcId="{BB7940A7-DA18-4A47-9214-D490C34084D6}" destId="{E9C2C4BD-4B4C-4DD2-B135-FAA8DA6E7FEC}" srcOrd="1" destOrd="0" presId="urn:microsoft.com/office/officeart/2005/8/layout/orgChart1"/>
    <dgm:cxn modelId="{108DBB7D-8E25-4E7E-98B9-CDB0A637AAC8}" type="presParOf" srcId="{E9C2C4BD-4B4C-4DD2-B135-FAA8DA6E7FEC}" destId="{DEA09375-F2D5-4013-9A13-289205C81CD6}" srcOrd="0" destOrd="0" presId="urn:microsoft.com/office/officeart/2005/8/layout/orgChart1"/>
    <dgm:cxn modelId="{AB572411-F0A6-443B-91E4-50C0DABDD4EC}" type="presParOf" srcId="{E9C2C4BD-4B4C-4DD2-B135-FAA8DA6E7FEC}" destId="{33ABBEB1-69C2-4EB2-B2C3-D2CDE7237460}" srcOrd="1" destOrd="0" presId="urn:microsoft.com/office/officeart/2005/8/layout/orgChart1"/>
    <dgm:cxn modelId="{38A64006-85FD-4D46-91A4-5DC2624786FA}" type="presParOf" srcId="{33ABBEB1-69C2-4EB2-B2C3-D2CDE7237460}" destId="{CB9863D7-52D3-4763-B0AC-578B2B70A42D}" srcOrd="0" destOrd="0" presId="urn:microsoft.com/office/officeart/2005/8/layout/orgChart1"/>
    <dgm:cxn modelId="{AA38C213-60B0-4D79-9BDC-EDEA6EC394D8}" type="presParOf" srcId="{CB9863D7-52D3-4763-B0AC-578B2B70A42D}" destId="{8E6EC9D4-7508-47B9-A8FE-794C2DA1BC79}" srcOrd="0" destOrd="0" presId="urn:microsoft.com/office/officeart/2005/8/layout/orgChart1"/>
    <dgm:cxn modelId="{17B146A0-9C2A-408E-AF44-BBF1EDDECF0B}" type="presParOf" srcId="{CB9863D7-52D3-4763-B0AC-578B2B70A42D}" destId="{B9A28861-DDD5-40FE-853B-7032983B34A5}" srcOrd="1" destOrd="0" presId="urn:microsoft.com/office/officeart/2005/8/layout/orgChart1"/>
    <dgm:cxn modelId="{D820D7B4-BB15-4A0C-99EF-6798A264C079}" type="presParOf" srcId="{33ABBEB1-69C2-4EB2-B2C3-D2CDE7237460}" destId="{5CAB7AE1-38D2-4922-A4D7-6F4528EF81AB}" srcOrd="1" destOrd="0" presId="urn:microsoft.com/office/officeart/2005/8/layout/orgChart1"/>
    <dgm:cxn modelId="{C72D9B88-3B66-4E4C-B44D-49101AD07F68}" type="presParOf" srcId="{5CAB7AE1-38D2-4922-A4D7-6F4528EF81AB}" destId="{2D9C9143-DE38-46C3-A7E0-E218F47D2378}" srcOrd="0" destOrd="0" presId="urn:microsoft.com/office/officeart/2005/8/layout/orgChart1"/>
    <dgm:cxn modelId="{73974152-F923-4DE2-9405-AA7AF34FE65F}" type="presParOf" srcId="{5CAB7AE1-38D2-4922-A4D7-6F4528EF81AB}" destId="{3FB3373B-1E17-4587-86B1-909BB1317F1B}" srcOrd="1" destOrd="0" presId="urn:microsoft.com/office/officeart/2005/8/layout/orgChart1"/>
    <dgm:cxn modelId="{A8DED468-C17C-44F7-989D-9B2ACDF58398}" type="presParOf" srcId="{3FB3373B-1E17-4587-86B1-909BB1317F1B}" destId="{E321DD7F-3F62-4C57-95BB-0FE26137275F}" srcOrd="0" destOrd="0" presId="urn:microsoft.com/office/officeart/2005/8/layout/orgChart1"/>
    <dgm:cxn modelId="{B99DB4C7-FE7C-4A4B-9EA2-76AE7C7A8F29}" type="presParOf" srcId="{E321DD7F-3F62-4C57-95BB-0FE26137275F}" destId="{8A5C22A2-15B0-43F6-8E07-9A2637474ED8}" srcOrd="0" destOrd="0" presId="urn:microsoft.com/office/officeart/2005/8/layout/orgChart1"/>
    <dgm:cxn modelId="{3399596D-454E-444B-86C6-BF6D0368C02B}" type="presParOf" srcId="{E321DD7F-3F62-4C57-95BB-0FE26137275F}" destId="{F1E2222C-7927-4994-B876-2B4B4E706069}" srcOrd="1" destOrd="0" presId="urn:microsoft.com/office/officeart/2005/8/layout/orgChart1"/>
    <dgm:cxn modelId="{03E9E325-8BD2-4BEF-B34A-2960A7C69476}" type="presParOf" srcId="{3FB3373B-1E17-4587-86B1-909BB1317F1B}" destId="{DE149813-75D7-4D0E-8C53-09C9DAF7299A}" srcOrd="1" destOrd="0" presId="urn:microsoft.com/office/officeart/2005/8/layout/orgChart1"/>
    <dgm:cxn modelId="{B199A4A2-06FC-47C4-9836-FAF86AD4C9C7}" type="presParOf" srcId="{DE149813-75D7-4D0E-8C53-09C9DAF7299A}" destId="{022D77C8-0B75-4DFD-BC82-0CBCE2843602}" srcOrd="0" destOrd="0" presId="urn:microsoft.com/office/officeart/2005/8/layout/orgChart1"/>
    <dgm:cxn modelId="{6F5814E6-E113-4395-8366-ED58EBB5B459}" type="presParOf" srcId="{DE149813-75D7-4D0E-8C53-09C9DAF7299A}" destId="{CF51439D-41DF-4E22-9809-24D40317ED47}" srcOrd="1" destOrd="0" presId="urn:microsoft.com/office/officeart/2005/8/layout/orgChart1"/>
    <dgm:cxn modelId="{364D8FCE-CC1C-4F93-8F23-78DF67F4A43F}" type="presParOf" srcId="{CF51439D-41DF-4E22-9809-24D40317ED47}" destId="{55499C93-049F-4C61-8BE5-87BED27D568D}" srcOrd="0" destOrd="0" presId="urn:microsoft.com/office/officeart/2005/8/layout/orgChart1"/>
    <dgm:cxn modelId="{1C2B3D9A-CEFC-458B-8A2D-492541557A90}" type="presParOf" srcId="{55499C93-049F-4C61-8BE5-87BED27D568D}" destId="{3CD682EC-099C-42FF-9A83-A0F68B50C2E1}" srcOrd="0" destOrd="0" presId="urn:microsoft.com/office/officeart/2005/8/layout/orgChart1"/>
    <dgm:cxn modelId="{74373F38-72ED-4C81-93DA-EEFF30CCB06C}" type="presParOf" srcId="{55499C93-049F-4C61-8BE5-87BED27D568D}" destId="{3EFCAFFA-E202-4270-B568-A78BCD13FF37}" srcOrd="1" destOrd="0" presId="urn:microsoft.com/office/officeart/2005/8/layout/orgChart1"/>
    <dgm:cxn modelId="{FA7EDD9D-ABC7-448B-8925-539E115078FD}" type="presParOf" srcId="{CF51439D-41DF-4E22-9809-24D40317ED47}" destId="{E865F680-3003-4B85-B219-65DB672268B6}" srcOrd="1" destOrd="0" presId="urn:microsoft.com/office/officeart/2005/8/layout/orgChart1"/>
    <dgm:cxn modelId="{256A6D32-CF12-4564-988C-D520B8621D2B}" type="presParOf" srcId="{CF51439D-41DF-4E22-9809-24D40317ED47}" destId="{72A4F908-0A82-4C11-8A5A-4D07713040B1}" srcOrd="2" destOrd="0" presId="urn:microsoft.com/office/officeart/2005/8/layout/orgChart1"/>
    <dgm:cxn modelId="{7DEA4BFC-5114-4399-82F0-0A2E68DE8E5A}" type="presParOf" srcId="{3FB3373B-1E17-4587-86B1-909BB1317F1B}" destId="{FCCC65AA-141B-48FE-8561-3288FC11EB79}" srcOrd="2" destOrd="0" presId="urn:microsoft.com/office/officeart/2005/8/layout/orgChart1"/>
    <dgm:cxn modelId="{CCE2945B-DA19-4923-9D27-3B30FD3667A5}" type="presParOf" srcId="{33ABBEB1-69C2-4EB2-B2C3-D2CDE7237460}" destId="{A40F6DE7-9522-47DF-AE72-6C9E24FE28AC}" srcOrd="2" destOrd="0" presId="urn:microsoft.com/office/officeart/2005/8/layout/orgChart1"/>
    <dgm:cxn modelId="{EB7904AA-6691-4FD0-A918-57DE10726D78}" type="presParOf" srcId="{E9C2C4BD-4B4C-4DD2-B135-FAA8DA6E7FEC}" destId="{A0E3438C-CFF6-453A-A5C1-AFE178397794}" srcOrd="2" destOrd="0" presId="urn:microsoft.com/office/officeart/2005/8/layout/orgChart1"/>
    <dgm:cxn modelId="{20690512-D43E-4819-B784-DBF6D31C4418}" type="presParOf" srcId="{E9C2C4BD-4B4C-4DD2-B135-FAA8DA6E7FEC}" destId="{3EED9851-7E0D-4237-B03C-38CB1DBD9142}" srcOrd="3" destOrd="0" presId="urn:microsoft.com/office/officeart/2005/8/layout/orgChart1"/>
    <dgm:cxn modelId="{3C3130DB-770F-43EC-97FF-2307EF752FD4}" type="presParOf" srcId="{3EED9851-7E0D-4237-B03C-38CB1DBD9142}" destId="{9659C670-05E8-4E65-9EC6-A4D56AE6BD84}" srcOrd="0" destOrd="0" presId="urn:microsoft.com/office/officeart/2005/8/layout/orgChart1"/>
    <dgm:cxn modelId="{3CD4AAB1-6DD0-4594-90B0-637FA35A8F26}" type="presParOf" srcId="{9659C670-05E8-4E65-9EC6-A4D56AE6BD84}" destId="{766202F8-8A51-4F75-9248-4C737D0EF86D}" srcOrd="0" destOrd="0" presId="urn:microsoft.com/office/officeart/2005/8/layout/orgChart1"/>
    <dgm:cxn modelId="{1F74DD4C-458A-41E2-80FC-940658A99F09}" type="presParOf" srcId="{9659C670-05E8-4E65-9EC6-A4D56AE6BD84}" destId="{6443B60D-D37B-4DF3-81E7-0BC28B0C16AE}" srcOrd="1" destOrd="0" presId="urn:microsoft.com/office/officeart/2005/8/layout/orgChart1"/>
    <dgm:cxn modelId="{B141369D-7BF2-4033-89AD-55366C86254C}" type="presParOf" srcId="{3EED9851-7E0D-4237-B03C-38CB1DBD9142}" destId="{BE6DEA61-D867-4919-9CA5-BC0BFE2576A0}" srcOrd="1" destOrd="0" presId="urn:microsoft.com/office/officeart/2005/8/layout/orgChart1"/>
    <dgm:cxn modelId="{18E6C585-2A01-4FE7-BC4E-5E518DBD3620}" type="presParOf" srcId="{BE6DEA61-D867-4919-9CA5-BC0BFE2576A0}" destId="{1D323F42-30BE-4EF6-87D5-08063B09CC82}" srcOrd="0" destOrd="0" presId="urn:microsoft.com/office/officeart/2005/8/layout/orgChart1"/>
    <dgm:cxn modelId="{B92D79C6-408E-4239-A9FF-F53A3E9BEB1A}" type="presParOf" srcId="{BE6DEA61-D867-4919-9CA5-BC0BFE2576A0}" destId="{EA9709CC-5578-44C7-B707-1680965D25BF}" srcOrd="1" destOrd="0" presId="urn:microsoft.com/office/officeart/2005/8/layout/orgChart1"/>
    <dgm:cxn modelId="{398888D3-A4E8-4D62-81F2-2968B3C03820}" type="presParOf" srcId="{EA9709CC-5578-44C7-B707-1680965D25BF}" destId="{221A4217-9B3B-49CA-B7CB-FEF2122D0401}" srcOrd="0" destOrd="0" presId="urn:microsoft.com/office/officeart/2005/8/layout/orgChart1"/>
    <dgm:cxn modelId="{B762E8CD-D216-43A3-B98C-F9E9CEA2C4DC}" type="presParOf" srcId="{221A4217-9B3B-49CA-B7CB-FEF2122D0401}" destId="{7FF8AB76-2C0C-4DF1-B3A9-359B3FEA9A99}" srcOrd="0" destOrd="0" presId="urn:microsoft.com/office/officeart/2005/8/layout/orgChart1"/>
    <dgm:cxn modelId="{0D7EBE65-912B-487B-99F9-8669CDA7EDF1}" type="presParOf" srcId="{221A4217-9B3B-49CA-B7CB-FEF2122D0401}" destId="{618680AE-C2A2-4F17-BA63-4A4877C907B0}" srcOrd="1" destOrd="0" presId="urn:microsoft.com/office/officeart/2005/8/layout/orgChart1"/>
    <dgm:cxn modelId="{59CEC88D-30F3-462D-A679-30C9C9582E06}" type="presParOf" srcId="{EA9709CC-5578-44C7-B707-1680965D25BF}" destId="{3BD65F43-B453-43A4-9BD4-6A41DCD729FC}" srcOrd="1" destOrd="0" presId="urn:microsoft.com/office/officeart/2005/8/layout/orgChart1"/>
    <dgm:cxn modelId="{7E225CF9-9523-4FF2-91AE-B591D78B5DE6}" type="presParOf" srcId="{3BD65F43-B453-43A4-9BD4-6A41DCD729FC}" destId="{898B4F7A-C99E-46C7-9634-201C5FFA32EA}" srcOrd="0" destOrd="0" presId="urn:microsoft.com/office/officeart/2005/8/layout/orgChart1"/>
    <dgm:cxn modelId="{CE4039EC-713C-4655-A3BC-8107D6AC2D6D}" type="presParOf" srcId="{3BD65F43-B453-43A4-9BD4-6A41DCD729FC}" destId="{B8E0D1F5-9A71-44EF-B59F-F53FF04A5AF9}" srcOrd="1" destOrd="0" presId="urn:microsoft.com/office/officeart/2005/8/layout/orgChart1"/>
    <dgm:cxn modelId="{58ABF6B1-3EC7-4196-8E90-1AF17146A842}" type="presParOf" srcId="{B8E0D1F5-9A71-44EF-B59F-F53FF04A5AF9}" destId="{23A52672-2700-4575-84A6-69FBA4626E65}" srcOrd="0" destOrd="0" presId="urn:microsoft.com/office/officeart/2005/8/layout/orgChart1"/>
    <dgm:cxn modelId="{BF905E9C-9356-4B50-83BB-E99DD6F95C3E}" type="presParOf" srcId="{23A52672-2700-4575-84A6-69FBA4626E65}" destId="{2BF7A17C-8F47-47C4-866E-3EF8045DE83D}" srcOrd="0" destOrd="0" presId="urn:microsoft.com/office/officeart/2005/8/layout/orgChart1"/>
    <dgm:cxn modelId="{768F6BF2-8C5E-4B38-99EA-801CE3F29DA1}" type="presParOf" srcId="{23A52672-2700-4575-84A6-69FBA4626E65}" destId="{68EAFD1F-2655-4B07-AD29-F965A919D141}" srcOrd="1" destOrd="0" presId="urn:microsoft.com/office/officeart/2005/8/layout/orgChart1"/>
    <dgm:cxn modelId="{60793EDF-C90A-4C51-B9AB-17ADB26117AF}" type="presParOf" srcId="{B8E0D1F5-9A71-44EF-B59F-F53FF04A5AF9}" destId="{15EF88C1-F8BA-4356-B6F2-A7CC97A6AA37}" srcOrd="1" destOrd="0" presId="urn:microsoft.com/office/officeart/2005/8/layout/orgChart1"/>
    <dgm:cxn modelId="{E79B9962-ACBF-4CEF-8147-0D809C100483}" type="presParOf" srcId="{B8E0D1F5-9A71-44EF-B59F-F53FF04A5AF9}" destId="{707C0356-7142-47CB-887F-F2397B54D3AF}" srcOrd="2" destOrd="0" presId="urn:microsoft.com/office/officeart/2005/8/layout/orgChart1"/>
    <dgm:cxn modelId="{5F0882AD-7393-49E1-BD46-4E9A0A033BD8}" type="presParOf" srcId="{EA9709CC-5578-44C7-B707-1680965D25BF}" destId="{580939A8-8445-4453-BC0E-40B0DED00B95}" srcOrd="2" destOrd="0" presId="urn:microsoft.com/office/officeart/2005/8/layout/orgChart1"/>
    <dgm:cxn modelId="{094BBB47-35A0-479B-A7A8-A1A29A857EF1}" type="presParOf" srcId="{3EED9851-7E0D-4237-B03C-38CB1DBD9142}" destId="{E0841A16-37D6-4187-AA6C-9519528F6FE3}" srcOrd="2" destOrd="0" presId="urn:microsoft.com/office/officeart/2005/8/layout/orgChart1"/>
    <dgm:cxn modelId="{7EC681C7-8D49-4C22-8FA6-2E1292AD4C72}" type="presParOf" srcId="{E9C2C4BD-4B4C-4DD2-B135-FAA8DA6E7FEC}" destId="{94F9BE05-D4F3-44C7-922A-56924863655C}" srcOrd="4" destOrd="0" presId="urn:microsoft.com/office/officeart/2005/8/layout/orgChart1"/>
    <dgm:cxn modelId="{08265540-C957-440D-BAC3-81F7823BFFEA}" type="presParOf" srcId="{E9C2C4BD-4B4C-4DD2-B135-FAA8DA6E7FEC}" destId="{4CE42E7F-4657-4817-A2D8-8ED3E2765A77}" srcOrd="5" destOrd="0" presId="urn:microsoft.com/office/officeart/2005/8/layout/orgChart1"/>
    <dgm:cxn modelId="{2523935B-34D4-4D80-8B39-9169DC8943AA}" type="presParOf" srcId="{4CE42E7F-4657-4817-A2D8-8ED3E2765A77}" destId="{196DF098-C706-4AAE-9220-4685C6342112}" srcOrd="0" destOrd="0" presId="urn:microsoft.com/office/officeart/2005/8/layout/orgChart1"/>
    <dgm:cxn modelId="{1E9CA023-82EC-49DD-AC56-DE7D78CC7D57}" type="presParOf" srcId="{196DF098-C706-4AAE-9220-4685C6342112}" destId="{2288ADA4-80D3-4DF5-A00B-B68DD7F86956}" srcOrd="0" destOrd="0" presId="urn:microsoft.com/office/officeart/2005/8/layout/orgChart1"/>
    <dgm:cxn modelId="{A58B5B69-5775-4929-B508-3EFB9CD6F376}" type="presParOf" srcId="{196DF098-C706-4AAE-9220-4685C6342112}" destId="{A2913C9A-A978-4687-A330-9A27BB528DE5}" srcOrd="1" destOrd="0" presId="urn:microsoft.com/office/officeart/2005/8/layout/orgChart1"/>
    <dgm:cxn modelId="{EB3383E9-A358-4B41-9811-DED354CD183C}" type="presParOf" srcId="{4CE42E7F-4657-4817-A2D8-8ED3E2765A77}" destId="{54147008-3437-4A14-AA30-50C842BB22EB}" srcOrd="1" destOrd="0" presId="urn:microsoft.com/office/officeart/2005/8/layout/orgChart1"/>
    <dgm:cxn modelId="{F8112BE8-4B1F-482B-99B0-EC863298200D}" type="presParOf" srcId="{54147008-3437-4A14-AA30-50C842BB22EB}" destId="{42CAE009-3F44-4164-8733-A023360A9099}" srcOrd="0" destOrd="0" presId="urn:microsoft.com/office/officeart/2005/8/layout/orgChart1"/>
    <dgm:cxn modelId="{E1185BF2-400E-47FC-9BC7-BE652834A03D}" type="presParOf" srcId="{54147008-3437-4A14-AA30-50C842BB22EB}" destId="{88F1E3AD-A0D0-4418-8E3A-BBC28A044693}" srcOrd="1" destOrd="0" presId="urn:microsoft.com/office/officeart/2005/8/layout/orgChart1"/>
    <dgm:cxn modelId="{7B970068-A16D-4DFE-B615-92B6439EA5E9}" type="presParOf" srcId="{88F1E3AD-A0D0-4418-8E3A-BBC28A044693}" destId="{D74D8A64-4586-4ADD-9699-0770E13BF86F}" srcOrd="0" destOrd="0" presId="urn:microsoft.com/office/officeart/2005/8/layout/orgChart1"/>
    <dgm:cxn modelId="{9351FFD9-A57E-4D4B-8A9E-BAE435304E34}" type="presParOf" srcId="{D74D8A64-4586-4ADD-9699-0770E13BF86F}" destId="{03F44D89-3E98-409F-AA87-21FDAD2B6890}" srcOrd="0" destOrd="0" presId="urn:microsoft.com/office/officeart/2005/8/layout/orgChart1"/>
    <dgm:cxn modelId="{EC86C42F-AA64-4A6D-9091-B82484ECA22C}" type="presParOf" srcId="{D74D8A64-4586-4ADD-9699-0770E13BF86F}" destId="{0DD50FE3-3CBA-4BB5-91CC-A423BAED9D55}" srcOrd="1" destOrd="0" presId="urn:microsoft.com/office/officeart/2005/8/layout/orgChart1"/>
    <dgm:cxn modelId="{8DF876A7-40C5-4B63-A54F-72C35B6D02B3}" type="presParOf" srcId="{88F1E3AD-A0D0-4418-8E3A-BBC28A044693}" destId="{3F2CB501-610F-4407-9202-25E1DAC9B7CD}" srcOrd="1" destOrd="0" presId="urn:microsoft.com/office/officeart/2005/8/layout/orgChart1"/>
    <dgm:cxn modelId="{EF926CBE-F2AA-418D-A00C-27B872D4C44E}" type="presParOf" srcId="{3F2CB501-610F-4407-9202-25E1DAC9B7CD}" destId="{9D67BC47-31DA-4076-86A8-9AD8622BAF58}" srcOrd="0" destOrd="0" presId="urn:microsoft.com/office/officeart/2005/8/layout/orgChart1"/>
    <dgm:cxn modelId="{097D7B02-D262-4A35-894A-99488541B58D}" type="presParOf" srcId="{3F2CB501-610F-4407-9202-25E1DAC9B7CD}" destId="{C07BC33A-610C-4A66-9F04-9EF30B30C61F}" srcOrd="1" destOrd="0" presId="urn:microsoft.com/office/officeart/2005/8/layout/orgChart1"/>
    <dgm:cxn modelId="{B33B59CE-73D1-40B2-8CD9-74F6FDC9CB14}" type="presParOf" srcId="{C07BC33A-610C-4A66-9F04-9EF30B30C61F}" destId="{D1B04624-0837-4F00-9029-480D19149377}" srcOrd="0" destOrd="0" presId="urn:microsoft.com/office/officeart/2005/8/layout/orgChart1"/>
    <dgm:cxn modelId="{955CB2DF-44D3-4720-895D-0B65DD3C6F8A}" type="presParOf" srcId="{D1B04624-0837-4F00-9029-480D19149377}" destId="{84C0DA34-55DB-4629-BE9A-939360DBF6C7}" srcOrd="0" destOrd="0" presId="urn:microsoft.com/office/officeart/2005/8/layout/orgChart1"/>
    <dgm:cxn modelId="{4A54AB93-06A2-463B-BB34-43E9C394C78A}" type="presParOf" srcId="{D1B04624-0837-4F00-9029-480D19149377}" destId="{E686B3A0-7565-4547-9750-91E7EE589C4A}" srcOrd="1" destOrd="0" presId="urn:microsoft.com/office/officeart/2005/8/layout/orgChart1"/>
    <dgm:cxn modelId="{41C75597-EA24-4887-8C2C-F8528E736AB1}" type="presParOf" srcId="{C07BC33A-610C-4A66-9F04-9EF30B30C61F}" destId="{09606BD9-DB59-4EDA-AA79-0ABE90A10AE1}" srcOrd="1" destOrd="0" presId="urn:microsoft.com/office/officeart/2005/8/layout/orgChart1"/>
    <dgm:cxn modelId="{15280613-CCD0-4B6F-93F5-5B3C05391CC5}" type="presParOf" srcId="{C07BC33A-610C-4A66-9F04-9EF30B30C61F}" destId="{D2CD06FB-D70B-4118-A3B6-7B6766ACC1E5}" srcOrd="2" destOrd="0" presId="urn:microsoft.com/office/officeart/2005/8/layout/orgChart1"/>
    <dgm:cxn modelId="{C1B0E394-3987-40D6-A7A8-36286DC1C5A9}" type="presParOf" srcId="{88F1E3AD-A0D0-4418-8E3A-BBC28A044693}" destId="{8FD2A5AD-C00E-4C0B-A7F3-D0333A8362F0}" srcOrd="2" destOrd="0" presId="urn:microsoft.com/office/officeart/2005/8/layout/orgChart1"/>
    <dgm:cxn modelId="{88BF5351-9584-4A70-9036-5A8D4398E229}" type="presParOf" srcId="{4CE42E7F-4657-4817-A2D8-8ED3E2765A77}" destId="{27AFFC68-45F5-40F9-8BBE-4D39E635F015}" srcOrd="2" destOrd="0" presId="urn:microsoft.com/office/officeart/2005/8/layout/orgChart1"/>
    <dgm:cxn modelId="{FA93F134-C434-44E3-8478-7B280E777F37}" type="presParOf" srcId="{E9C2C4BD-4B4C-4DD2-B135-FAA8DA6E7FEC}" destId="{7680BE14-6C20-46B0-8663-395415B4930B}" srcOrd="6" destOrd="0" presId="urn:microsoft.com/office/officeart/2005/8/layout/orgChart1"/>
    <dgm:cxn modelId="{D7276D25-F942-4E78-9420-EE14A1E7C769}" type="presParOf" srcId="{E9C2C4BD-4B4C-4DD2-B135-FAA8DA6E7FEC}" destId="{001C9565-870B-4F4D-9DD5-C32C566B281E}" srcOrd="7" destOrd="0" presId="urn:microsoft.com/office/officeart/2005/8/layout/orgChart1"/>
    <dgm:cxn modelId="{699C0084-9A47-4D66-846A-66A747A476F3}" type="presParOf" srcId="{001C9565-870B-4F4D-9DD5-C32C566B281E}" destId="{8AC0064A-3FCF-43C6-83BF-5F68C45AF2CA}" srcOrd="0" destOrd="0" presId="urn:microsoft.com/office/officeart/2005/8/layout/orgChart1"/>
    <dgm:cxn modelId="{D69924AF-AAC5-4BAA-A1D3-0C45D63DA309}" type="presParOf" srcId="{8AC0064A-3FCF-43C6-83BF-5F68C45AF2CA}" destId="{8D4E2E6E-CBE8-4071-B853-98F002BEA680}" srcOrd="0" destOrd="0" presId="urn:microsoft.com/office/officeart/2005/8/layout/orgChart1"/>
    <dgm:cxn modelId="{E9CE4133-63AC-4B2B-83AD-FB520FBA39D3}" type="presParOf" srcId="{8AC0064A-3FCF-43C6-83BF-5F68C45AF2CA}" destId="{2D0C95DD-63D9-434B-858A-FDE24551C026}" srcOrd="1" destOrd="0" presId="urn:microsoft.com/office/officeart/2005/8/layout/orgChart1"/>
    <dgm:cxn modelId="{74BFDA4C-175C-4947-A6F0-EF263742C7F9}" type="presParOf" srcId="{001C9565-870B-4F4D-9DD5-C32C566B281E}" destId="{2E24F350-D96A-4E3C-88DB-E2AE00FFAF5E}" srcOrd="1" destOrd="0" presId="urn:microsoft.com/office/officeart/2005/8/layout/orgChart1"/>
    <dgm:cxn modelId="{F5ECD541-55D0-4F19-AB12-14DDAFFBF39A}" type="presParOf" srcId="{2E24F350-D96A-4E3C-88DB-E2AE00FFAF5E}" destId="{A2B7DB8A-61BB-445B-924B-1706AF95ABD5}" srcOrd="0" destOrd="0" presId="urn:microsoft.com/office/officeart/2005/8/layout/orgChart1"/>
    <dgm:cxn modelId="{334946A0-4C66-4DEF-9050-0C5F0A20382C}" type="presParOf" srcId="{2E24F350-D96A-4E3C-88DB-E2AE00FFAF5E}" destId="{8E385380-FC0B-4354-9E53-498FE5601568}" srcOrd="1" destOrd="0" presId="urn:microsoft.com/office/officeart/2005/8/layout/orgChart1"/>
    <dgm:cxn modelId="{1122FF9A-AA16-467E-9C7E-E651A03F4AEB}" type="presParOf" srcId="{8E385380-FC0B-4354-9E53-498FE5601568}" destId="{060AA15D-4488-4A88-B8CA-BFB6332E62E1}" srcOrd="0" destOrd="0" presId="urn:microsoft.com/office/officeart/2005/8/layout/orgChart1"/>
    <dgm:cxn modelId="{8C2D09F5-5B81-4300-8A82-F0614354E540}" type="presParOf" srcId="{060AA15D-4488-4A88-B8CA-BFB6332E62E1}" destId="{DE09A90C-C419-4BDB-8C29-28B5991F096B}" srcOrd="0" destOrd="0" presId="urn:microsoft.com/office/officeart/2005/8/layout/orgChart1"/>
    <dgm:cxn modelId="{E540F1DA-00C8-49B4-A7A2-1AE20061B37E}" type="presParOf" srcId="{060AA15D-4488-4A88-B8CA-BFB6332E62E1}" destId="{33DA5657-EE1C-40F7-ACF8-3B82EDA70A5B}" srcOrd="1" destOrd="0" presId="urn:microsoft.com/office/officeart/2005/8/layout/orgChart1"/>
    <dgm:cxn modelId="{B812262C-1DCC-4863-9D9D-68F5F4792D2C}" type="presParOf" srcId="{8E385380-FC0B-4354-9E53-498FE5601568}" destId="{A4642DE0-051E-4C5C-B432-616258359358}" srcOrd="1" destOrd="0" presId="urn:microsoft.com/office/officeart/2005/8/layout/orgChart1"/>
    <dgm:cxn modelId="{593AE454-18DE-4EA5-9EC3-6B1AD52F56D1}" type="presParOf" srcId="{A4642DE0-051E-4C5C-B432-616258359358}" destId="{B962DCB7-26F8-4254-816B-72CF64DC69A6}" srcOrd="0" destOrd="0" presId="urn:microsoft.com/office/officeart/2005/8/layout/orgChart1"/>
    <dgm:cxn modelId="{94BAF377-6A44-437E-B362-94D787DE5DAF}" type="presParOf" srcId="{A4642DE0-051E-4C5C-B432-616258359358}" destId="{EB887041-51D8-4CB7-8179-CB946C43057D}" srcOrd="1" destOrd="0" presId="urn:microsoft.com/office/officeart/2005/8/layout/orgChart1"/>
    <dgm:cxn modelId="{AA598DEA-F41D-4BB9-ADD2-CFF85D3DF27C}" type="presParOf" srcId="{EB887041-51D8-4CB7-8179-CB946C43057D}" destId="{38FF6312-EB6D-4CE5-BE38-82B456B7F15C}" srcOrd="0" destOrd="0" presId="urn:microsoft.com/office/officeart/2005/8/layout/orgChart1"/>
    <dgm:cxn modelId="{5BD2F960-DA8D-49C8-A582-C2D7454FB836}" type="presParOf" srcId="{38FF6312-EB6D-4CE5-BE38-82B456B7F15C}" destId="{FDDD3527-3EF8-49B0-8F85-423AAB039D99}" srcOrd="0" destOrd="0" presId="urn:microsoft.com/office/officeart/2005/8/layout/orgChart1"/>
    <dgm:cxn modelId="{90566A08-1FEC-4299-AF97-890398476172}" type="presParOf" srcId="{38FF6312-EB6D-4CE5-BE38-82B456B7F15C}" destId="{CD82C8FF-22A2-472B-A017-CA7938CA0A0D}" srcOrd="1" destOrd="0" presId="urn:microsoft.com/office/officeart/2005/8/layout/orgChart1"/>
    <dgm:cxn modelId="{0B8F1927-24C9-484D-B864-C7E2D68891BD}" type="presParOf" srcId="{EB887041-51D8-4CB7-8179-CB946C43057D}" destId="{BEFDD245-3B21-47D0-9E2E-76E7E6CF0FD1}" srcOrd="1" destOrd="0" presId="urn:microsoft.com/office/officeart/2005/8/layout/orgChart1"/>
    <dgm:cxn modelId="{9E5734BE-7BF2-4BDF-AB70-8FCBA8BB76F9}" type="presParOf" srcId="{EB887041-51D8-4CB7-8179-CB946C43057D}" destId="{4C109E74-72B7-4541-B523-92D90964DBF2}" srcOrd="2" destOrd="0" presId="urn:microsoft.com/office/officeart/2005/8/layout/orgChart1"/>
    <dgm:cxn modelId="{2A4313B6-FC66-4575-90BB-DB3C4F661BD8}" type="presParOf" srcId="{8E385380-FC0B-4354-9E53-498FE5601568}" destId="{564126C8-2487-463C-8951-2CE5D16DB45B}" srcOrd="2" destOrd="0" presId="urn:microsoft.com/office/officeart/2005/8/layout/orgChart1"/>
    <dgm:cxn modelId="{3D5C9883-7424-4FED-8783-460792D9E433}" type="presParOf" srcId="{001C9565-870B-4F4D-9DD5-C32C566B281E}" destId="{D8E690E7-D4DC-4546-A949-877A6CED5DAF}" srcOrd="2" destOrd="0" presId="urn:microsoft.com/office/officeart/2005/8/layout/orgChart1"/>
    <dgm:cxn modelId="{0EB7641D-6610-47DE-8CE7-A83575E9F85F}" type="presParOf" srcId="{E9C2C4BD-4B4C-4DD2-B135-FAA8DA6E7FEC}" destId="{702316DF-92A5-4730-8250-8780D2D9A8CC}" srcOrd="8" destOrd="0" presId="urn:microsoft.com/office/officeart/2005/8/layout/orgChart1"/>
    <dgm:cxn modelId="{DA8F0B57-4350-4ED9-BC2C-6C97B8729D75}" type="presParOf" srcId="{E9C2C4BD-4B4C-4DD2-B135-FAA8DA6E7FEC}" destId="{1B8161FC-D1F5-4EA2-81C0-500D7554330C}" srcOrd="9" destOrd="0" presId="urn:microsoft.com/office/officeart/2005/8/layout/orgChart1"/>
    <dgm:cxn modelId="{BDE5C6E3-84E3-4F4C-B681-6F289EF00A1D}" type="presParOf" srcId="{1B8161FC-D1F5-4EA2-81C0-500D7554330C}" destId="{069FCE5E-E98A-49A4-A340-6D10BAB844DF}" srcOrd="0" destOrd="0" presId="urn:microsoft.com/office/officeart/2005/8/layout/orgChart1"/>
    <dgm:cxn modelId="{78720586-AC3E-420A-A8C8-FB69FFB27DFE}" type="presParOf" srcId="{069FCE5E-E98A-49A4-A340-6D10BAB844DF}" destId="{4C9BB1A1-2C06-42EF-8C18-52C1B48AE409}" srcOrd="0" destOrd="0" presId="urn:microsoft.com/office/officeart/2005/8/layout/orgChart1"/>
    <dgm:cxn modelId="{A8775F12-202A-4BDB-823E-BFEDC6EAF5F1}" type="presParOf" srcId="{069FCE5E-E98A-49A4-A340-6D10BAB844DF}" destId="{C63D20CC-3A70-4453-AD4F-00A5D13B1353}" srcOrd="1" destOrd="0" presId="urn:microsoft.com/office/officeart/2005/8/layout/orgChart1"/>
    <dgm:cxn modelId="{CD9AB483-C122-4841-8755-F026956257A0}" type="presParOf" srcId="{1B8161FC-D1F5-4EA2-81C0-500D7554330C}" destId="{E14188F3-D92F-45CE-985E-5A252A37C2CA}" srcOrd="1" destOrd="0" presId="urn:microsoft.com/office/officeart/2005/8/layout/orgChart1"/>
    <dgm:cxn modelId="{FA094A9C-5761-4B29-8415-72BB1EE04EAD}" type="presParOf" srcId="{E14188F3-D92F-45CE-985E-5A252A37C2CA}" destId="{60F42632-A345-4141-A404-506755476BA2}" srcOrd="0" destOrd="0" presId="urn:microsoft.com/office/officeart/2005/8/layout/orgChart1"/>
    <dgm:cxn modelId="{81A29371-D3AD-4F3A-9A81-2D5C796E31B1}" type="presParOf" srcId="{E14188F3-D92F-45CE-985E-5A252A37C2CA}" destId="{04EE7FBB-2964-4E0B-AFEC-02A8AE80604F}" srcOrd="1" destOrd="0" presId="urn:microsoft.com/office/officeart/2005/8/layout/orgChart1"/>
    <dgm:cxn modelId="{8DEFAEB7-2F61-4952-B0C6-BA5B839F34BE}" type="presParOf" srcId="{04EE7FBB-2964-4E0B-AFEC-02A8AE80604F}" destId="{605B8BFF-988C-408A-AC7C-8296CC3E9968}" srcOrd="0" destOrd="0" presId="urn:microsoft.com/office/officeart/2005/8/layout/orgChart1"/>
    <dgm:cxn modelId="{F5471860-0CD6-467F-BB45-D6C37A2390A3}" type="presParOf" srcId="{605B8BFF-988C-408A-AC7C-8296CC3E9968}" destId="{35ADE43B-ECBD-4F49-AD51-123357F71D5D}" srcOrd="0" destOrd="0" presId="urn:microsoft.com/office/officeart/2005/8/layout/orgChart1"/>
    <dgm:cxn modelId="{0829DB51-03D6-4FA3-9332-852D9E4B6E6F}" type="presParOf" srcId="{605B8BFF-988C-408A-AC7C-8296CC3E9968}" destId="{BCA19EC3-2A17-40B8-A4E7-902A999BC7A9}" srcOrd="1" destOrd="0" presId="urn:microsoft.com/office/officeart/2005/8/layout/orgChart1"/>
    <dgm:cxn modelId="{578BAE3E-E63D-4A83-8DA2-C388E40659B3}" type="presParOf" srcId="{04EE7FBB-2964-4E0B-AFEC-02A8AE80604F}" destId="{77D1CD2C-7B29-4CCD-AA6B-5E05CA32C901}" srcOrd="1" destOrd="0" presId="urn:microsoft.com/office/officeart/2005/8/layout/orgChart1"/>
    <dgm:cxn modelId="{2BA1DFD5-B541-42D3-B186-05EF2EED851E}" type="presParOf" srcId="{77D1CD2C-7B29-4CCD-AA6B-5E05CA32C901}" destId="{1C309293-377D-4620-A077-274E60D22DF7}" srcOrd="0" destOrd="0" presId="urn:microsoft.com/office/officeart/2005/8/layout/orgChart1"/>
    <dgm:cxn modelId="{EA1E2C7B-7AFC-4CAA-A1F0-86263B0BC3A3}" type="presParOf" srcId="{77D1CD2C-7B29-4CCD-AA6B-5E05CA32C901}" destId="{751438DC-42E0-414B-946F-809DFCB8986D}" srcOrd="1" destOrd="0" presId="urn:microsoft.com/office/officeart/2005/8/layout/orgChart1"/>
    <dgm:cxn modelId="{AB2F973B-D7E9-422B-B527-50297BD4E47B}" type="presParOf" srcId="{751438DC-42E0-414B-946F-809DFCB8986D}" destId="{5D590758-063A-4D1C-B873-833DEA37F40A}" srcOrd="0" destOrd="0" presId="urn:microsoft.com/office/officeart/2005/8/layout/orgChart1"/>
    <dgm:cxn modelId="{8FC66417-DE84-4747-9BBB-DC2CB7B4D4FF}" type="presParOf" srcId="{5D590758-063A-4D1C-B873-833DEA37F40A}" destId="{6150B675-8345-4230-9113-30FF9B351C66}" srcOrd="0" destOrd="0" presId="urn:microsoft.com/office/officeart/2005/8/layout/orgChart1"/>
    <dgm:cxn modelId="{ED93C124-ABCA-42FD-87AB-F99BC9E23B8A}" type="presParOf" srcId="{5D590758-063A-4D1C-B873-833DEA37F40A}" destId="{3BFB71E6-6576-43A2-804A-AA803108B96F}" srcOrd="1" destOrd="0" presId="urn:microsoft.com/office/officeart/2005/8/layout/orgChart1"/>
    <dgm:cxn modelId="{04DFB68A-851A-456B-A2A2-8544D3E9D8F3}" type="presParOf" srcId="{751438DC-42E0-414B-946F-809DFCB8986D}" destId="{EEDAF78D-A547-4D6C-8D2C-F6A82AB3D78D}" srcOrd="1" destOrd="0" presId="urn:microsoft.com/office/officeart/2005/8/layout/orgChart1"/>
    <dgm:cxn modelId="{28A6381C-277A-4AFC-9974-071FADACD027}" type="presParOf" srcId="{751438DC-42E0-414B-946F-809DFCB8986D}" destId="{2F7901F7-D9D9-4225-9DF5-2A2A771696C2}" srcOrd="2" destOrd="0" presId="urn:microsoft.com/office/officeart/2005/8/layout/orgChart1"/>
    <dgm:cxn modelId="{5E0B723C-0FC4-4DB4-B143-04BDEE76A25C}" type="presParOf" srcId="{04EE7FBB-2964-4E0B-AFEC-02A8AE80604F}" destId="{137BF50D-4BBD-41AF-8580-BBD2F9CF6BE2}" srcOrd="2" destOrd="0" presId="urn:microsoft.com/office/officeart/2005/8/layout/orgChart1"/>
    <dgm:cxn modelId="{75A1B58B-E98B-45DB-80D8-5C90AE2173AB}" type="presParOf" srcId="{1B8161FC-D1F5-4EA2-81C0-500D7554330C}" destId="{D9A69E3B-D73A-46D8-A8BE-F90FE315E9C5}" srcOrd="2" destOrd="0" presId="urn:microsoft.com/office/officeart/2005/8/layout/orgChart1"/>
    <dgm:cxn modelId="{D25AAAA0-8053-427C-958F-99A70BD3C822}" type="presParOf" srcId="{E9C2C4BD-4B4C-4DD2-B135-FAA8DA6E7FEC}" destId="{7DBB6E3B-E138-4171-9EDB-6BC8C7D36AB3}" srcOrd="10" destOrd="0" presId="urn:microsoft.com/office/officeart/2005/8/layout/orgChart1"/>
    <dgm:cxn modelId="{F6E72E5E-2671-4136-B002-33850D19FFDC}" type="presParOf" srcId="{E9C2C4BD-4B4C-4DD2-B135-FAA8DA6E7FEC}" destId="{93929CBC-4AB8-4879-9792-A36C27F166BD}" srcOrd="11" destOrd="0" presId="urn:microsoft.com/office/officeart/2005/8/layout/orgChart1"/>
    <dgm:cxn modelId="{35C7C71A-BA17-4CFC-85B0-37953820199F}" type="presParOf" srcId="{93929CBC-4AB8-4879-9792-A36C27F166BD}" destId="{41153F1B-FBFE-4BCC-9FE6-1B7C211CBF42}" srcOrd="0" destOrd="0" presId="urn:microsoft.com/office/officeart/2005/8/layout/orgChart1"/>
    <dgm:cxn modelId="{5AD83225-2815-4123-A1D0-CB0DCE59F523}" type="presParOf" srcId="{41153F1B-FBFE-4BCC-9FE6-1B7C211CBF42}" destId="{D50486E2-DC9B-46C6-823D-E50C047B79D9}" srcOrd="0" destOrd="0" presId="urn:microsoft.com/office/officeart/2005/8/layout/orgChart1"/>
    <dgm:cxn modelId="{D8ECBAA1-2145-4A79-9CB1-8E03868C4C05}" type="presParOf" srcId="{41153F1B-FBFE-4BCC-9FE6-1B7C211CBF42}" destId="{6401C116-4AEB-4969-ADF5-C3EC1F4FDFFE}" srcOrd="1" destOrd="0" presId="urn:microsoft.com/office/officeart/2005/8/layout/orgChart1"/>
    <dgm:cxn modelId="{115C329F-F1ED-4F48-B76D-A04DA92FBD58}" type="presParOf" srcId="{93929CBC-4AB8-4879-9792-A36C27F166BD}" destId="{FE57F0E3-9A40-4628-A9CF-35AD141EAF21}" srcOrd="1" destOrd="0" presId="urn:microsoft.com/office/officeart/2005/8/layout/orgChart1"/>
    <dgm:cxn modelId="{EE8FE245-22C9-41C9-8002-319857F0B748}" type="presParOf" srcId="{FE57F0E3-9A40-4628-A9CF-35AD141EAF21}" destId="{E6CCFAC6-C89A-4DF3-BC69-F606F7D32299}" srcOrd="0" destOrd="0" presId="urn:microsoft.com/office/officeart/2005/8/layout/orgChart1"/>
    <dgm:cxn modelId="{3EA8DD3E-93CF-4665-A70E-9A191959218D}" type="presParOf" srcId="{FE57F0E3-9A40-4628-A9CF-35AD141EAF21}" destId="{BA7F57AE-DFA7-4648-9136-64080B343DC4}" srcOrd="1" destOrd="0" presId="urn:microsoft.com/office/officeart/2005/8/layout/orgChart1"/>
    <dgm:cxn modelId="{7CBC7EFB-1D7A-4ABB-BB34-3D7BAB995267}" type="presParOf" srcId="{BA7F57AE-DFA7-4648-9136-64080B343DC4}" destId="{9CB8405B-4801-42FB-8EFA-263FCC660018}" srcOrd="0" destOrd="0" presId="urn:microsoft.com/office/officeart/2005/8/layout/orgChart1"/>
    <dgm:cxn modelId="{F49EDB07-0A08-4FB4-BF78-A32463BE2D36}" type="presParOf" srcId="{9CB8405B-4801-42FB-8EFA-263FCC660018}" destId="{97B829B6-C749-47DF-8188-74EAB104E9B9}" srcOrd="0" destOrd="0" presId="urn:microsoft.com/office/officeart/2005/8/layout/orgChart1"/>
    <dgm:cxn modelId="{D2AD384D-646A-401F-8C3A-10DFF55029AF}" type="presParOf" srcId="{9CB8405B-4801-42FB-8EFA-263FCC660018}" destId="{929BA956-96D2-4219-8864-73A2A4387278}" srcOrd="1" destOrd="0" presId="urn:microsoft.com/office/officeart/2005/8/layout/orgChart1"/>
    <dgm:cxn modelId="{6A6A3501-3693-40CB-9811-BD4F5454EC08}" type="presParOf" srcId="{BA7F57AE-DFA7-4648-9136-64080B343DC4}" destId="{A6A5C3E0-22A5-42B8-BA7C-6E0F2D8DCDAA}" srcOrd="1" destOrd="0" presId="urn:microsoft.com/office/officeart/2005/8/layout/orgChart1"/>
    <dgm:cxn modelId="{B2D97A0F-3EE0-4EF3-85D7-8D06F491CB57}" type="presParOf" srcId="{A6A5C3E0-22A5-42B8-BA7C-6E0F2D8DCDAA}" destId="{46D12554-9E5B-4C3B-84D5-45F8DDD3379F}" srcOrd="0" destOrd="0" presId="urn:microsoft.com/office/officeart/2005/8/layout/orgChart1"/>
    <dgm:cxn modelId="{E71097DC-65B6-4D87-9EC4-B32B0095B44A}" type="presParOf" srcId="{A6A5C3E0-22A5-42B8-BA7C-6E0F2D8DCDAA}" destId="{0962E94E-A922-45A0-A66D-A75ADC67C065}" srcOrd="1" destOrd="0" presId="urn:microsoft.com/office/officeart/2005/8/layout/orgChart1"/>
    <dgm:cxn modelId="{8B9B93FA-6D0A-4C17-A587-21E793D778CA}" type="presParOf" srcId="{0962E94E-A922-45A0-A66D-A75ADC67C065}" destId="{377836D9-50A7-4A70-AF57-145530628357}" srcOrd="0" destOrd="0" presId="urn:microsoft.com/office/officeart/2005/8/layout/orgChart1"/>
    <dgm:cxn modelId="{B5D2AF7D-101B-4F38-B253-270711BF6A8E}" type="presParOf" srcId="{377836D9-50A7-4A70-AF57-145530628357}" destId="{00AF089A-1D14-4EB6-9228-97D18C4FECF2}" srcOrd="0" destOrd="0" presId="urn:microsoft.com/office/officeart/2005/8/layout/orgChart1"/>
    <dgm:cxn modelId="{7E789FBA-6F62-468B-A9C8-4C945C334F83}" type="presParOf" srcId="{377836D9-50A7-4A70-AF57-145530628357}" destId="{711B5632-6614-4296-B67F-16EC19A2797A}" srcOrd="1" destOrd="0" presId="urn:microsoft.com/office/officeart/2005/8/layout/orgChart1"/>
    <dgm:cxn modelId="{FA3B669C-4728-4957-9F64-1FA9A17C390B}" type="presParOf" srcId="{0962E94E-A922-45A0-A66D-A75ADC67C065}" destId="{FAFBECDE-69EE-4D80-90FD-4B2F9DBAC5A1}" srcOrd="1" destOrd="0" presId="urn:microsoft.com/office/officeart/2005/8/layout/orgChart1"/>
    <dgm:cxn modelId="{F80F30B4-8342-423C-9CD8-9BE669D4C1D1}" type="presParOf" srcId="{0962E94E-A922-45A0-A66D-A75ADC67C065}" destId="{40109C71-7C10-431E-91B4-16F598FA457E}" srcOrd="2" destOrd="0" presId="urn:microsoft.com/office/officeart/2005/8/layout/orgChart1"/>
    <dgm:cxn modelId="{40473C27-325A-4F05-9F40-EE719D7AFDD1}" type="presParOf" srcId="{BA7F57AE-DFA7-4648-9136-64080B343DC4}" destId="{EF538D5A-C371-470D-BD2C-C18A4AD88C40}" srcOrd="2" destOrd="0" presId="urn:microsoft.com/office/officeart/2005/8/layout/orgChart1"/>
    <dgm:cxn modelId="{A727F9EE-884D-494B-AA62-F0C4D0D8C915}" type="presParOf" srcId="{93929CBC-4AB8-4879-9792-A36C27F166BD}" destId="{BC6FDF6A-4527-45DC-8BD0-4ABAF89F4953}" srcOrd="2" destOrd="0" presId="urn:microsoft.com/office/officeart/2005/8/layout/orgChart1"/>
    <dgm:cxn modelId="{5062F654-8878-4960-A4E2-7B34B39AAC0C}" type="presParOf" srcId="{E9C2C4BD-4B4C-4DD2-B135-FAA8DA6E7FEC}" destId="{48ED596B-AB51-44D7-B003-B95AF171857E}" srcOrd="12" destOrd="0" presId="urn:microsoft.com/office/officeart/2005/8/layout/orgChart1"/>
    <dgm:cxn modelId="{2968BAAC-DD5A-48F4-B108-1B8A7F5016A6}" type="presParOf" srcId="{E9C2C4BD-4B4C-4DD2-B135-FAA8DA6E7FEC}" destId="{F8D03723-3EDD-4DFE-BB4C-9CE81D641762}" srcOrd="13" destOrd="0" presId="urn:microsoft.com/office/officeart/2005/8/layout/orgChart1"/>
    <dgm:cxn modelId="{998C2FD0-5491-4E6D-986C-9A402F2CFABD}" type="presParOf" srcId="{F8D03723-3EDD-4DFE-BB4C-9CE81D641762}" destId="{2D23C1B0-1F61-430C-A9DC-7978D71DEA6C}" srcOrd="0" destOrd="0" presId="urn:microsoft.com/office/officeart/2005/8/layout/orgChart1"/>
    <dgm:cxn modelId="{162547D9-30CA-4295-B1E4-2C7FFE62D7CF}" type="presParOf" srcId="{2D23C1B0-1F61-430C-A9DC-7978D71DEA6C}" destId="{1AD6F3AC-A08E-43D2-B0DF-C742643876D5}" srcOrd="0" destOrd="0" presId="urn:microsoft.com/office/officeart/2005/8/layout/orgChart1"/>
    <dgm:cxn modelId="{5491DB2B-FB49-46D5-A72C-3A791A2D4E0D}" type="presParOf" srcId="{2D23C1B0-1F61-430C-A9DC-7978D71DEA6C}" destId="{B67E3457-00F7-4A0A-AE1B-25D075EE4701}" srcOrd="1" destOrd="0" presId="urn:microsoft.com/office/officeart/2005/8/layout/orgChart1"/>
    <dgm:cxn modelId="{8F7EAA26-03EA-49A4-A375-6512A5559122}" type="presParOf" srcId="{F8D03723-3EDD-4DFE-BB4C-9CE81D641762}" destId="{A0728831-1E23-4C76-812D-E41713670EB5}" srcOrd="1" destOrd="0" presId="urn:microsoft.com/office/officeart/2005/8/layout/orgChart1"/>
    <dgm:cxn modelId="{A86561FB-60F0-4C4B-B220-8369CCDC3B65}" type="presParOf" srcId="{A0728831-1E23-4C76-812D-E41713670EB5}" destId="{2D43F637-A710-4A91-B98B-DD0AB31D64C8}" srcOrd="0" destOrd="0" presId="urn:microsoft.com/office/officeart/2005/8/layout/orgChart1"/>
    <dgm:cxn modelId="{938F1D3F-18FD-451C-B7BC-39D712E23866}" type="presParOf" srcId="{A0728831-1E23-4C76-812D-E41713670EB5}" destId="{CD33E54C-8F59-4DBE-8794-C90EABF487BD}" srcOrd="1" destOrd="0" presId="urn:microsoft.com/office/officeart/2005/8/layout/orgChart1"/>
    <dgm:cxn modelId="{25CD31AD-8E8E-451B-867B-4820EE1B153D}" type="presParOf" srcId="{CD33E54C-8F59-4DBE-8794-C90EABF487BD}" destId="{F03C3F96-C30D-4B61-9CB5-C7A6CEE65E9E}" srcOrd="0" destOrd="0" presId="urn:microsoft.com/office/officeart/2005/8/layout/orgChart1"/>
    <dgm:cxn modelId="{3DA13E1E-684E-4778-8FEF-FF4C9DE38748}" type="presParOf" srcId="{F03C3F96-C30D-4B61-9CB5-C7A6CEE65E9E}" destId="{18C46FA1-46B2-4B4E-95FB-B59E484FF664}" srcOrd="0" destOrd="0" presId="urn:microsoft.com/office/officeart/2005/8/layout/orgChart1"/>
    <dgm:cxn modelId="{A229AEBD-1D40-4E73-8465-A864029CC103}" type="presParOf" srcId="{F03C3F96-C30D-4B61-9CB5-C7A6CEE65E9E}" destId="{DC10BE24-FFBF-4515-939A-E10D44A43276}" srcOrd="1" destOrd="0" presId="urn:microsoft.com/office/officeart/2005/8/layout/orgChart1"/>
    <dgm:cxn modelId="{0EB45DFF-9C7B-42A8-9102-F35D8345D507}" type="presParOf" srcId="{CD33E54C-8F59-4DBE-8794-C90EABF487BD}" destId="{EDADF481-9419-4A95-9E6F-0F8FB7715A3A}" srcOrd="1" destOrd="0" presId="urn:microsoft.com/office/officeart/2005/8/layout/orgChart1"/>
    <dgm:cxn modelId="{A20A29AB-E8D6-4FF1-84A3-A31A760C7277}" type="presParOf" srcId="{EDADF481-9419-4A95-9E6F-0F8FB7715A3A}" destId="{74C30E78-9AFF-4966-8983-314E8575267E}" srcOrd="0" destOrd="0" presId="urn:microsoft.com/office/officeart/2005/8/layout/orgChart1"/>
    <dgm:cxn modelId="{2978B91A-D028-4596-BAAE-1ECAD7602503}" type="presParOf" srcId="{EDADF481-9419-4A95-9E6F-0F8FB7715A3A}" destId="{E5057A51-E1F4-4768-9459-59199F17B8B1}" srcOrd="1" destOrd="0" presId="urn:microsoft.com/office/officeart/2005/8/layout/orgChart1"/>
    <dgm:cxn modelId="{47667FB9-EC65-4DAB-949E-B65D43A70CE2}" type="presParOf" srcId="{E5057A51-E1F4-4768-9459-59199F17B8B1}" destId="{D4D10B0D-F841-470F-884A-035952D68989}" srcOrd="0" destOrd="0" presId="urn:microsoft.com/office/officeart/2005/8/layout/orgChart1"/>
    <dgm:cxn modelId="{5F70785F-557A-41AC-82C1-2C59F1D49CC6}" type="presParOf" srcId="{D4D10B0D-F841-470F-884A-035952D68989}" destId="{C64DB714-38B2-4453-9E06-F303E2E2815D}" srcOrd="0" destOrd="0" presId="urn:microsoft.com/office/officeart/2005/8/layout/orgChart1"/>
    <dgm:cxn modelId="{95A76E44-A650-4EC1-973F-8597551C9F11}" type="presParOf" srcId="{D4D10B0D-F841-470F-884A-035952D68989}" destId="{DC462140-47DF-4EB8-B7C7-762F99F749B4}" srcOrd="1" destOrd="0" presId="urn:microsoft.com/office/officeart/2005/8/layout/orgChart1"/>
    <dgm:cxn modelId="{8099CDDA-4977-40AF-996F-DCC4A3221D68}" type="presParOf" srcId="{E5057A51-E1F4-4768-9459-59199F17B8B1}" destId="{05946F75-6386-4DD8-8A42-37E44B259218}" srcOrd="1" destOrd="0" presId="urn:microsoft.com/office/officeart/2005/8/layout/orgChart1"/>
    <dgm:cxn modelId="{3737E657-B401-4FF7-A4BE-723A56E598D7}" type="presParOf" srcId="{E5057A51-E1F4-4768-9459-59199F17B8B1}" destId="{C74783F6-E37A-4CE8-AF6D-2ADD1EE04764}" srcOrd="2" destOrd="0" presId="urn:microsoft.com/office/officeart/2005/8/layout/orgChart1"/>
    <dgm:cxn modelId="{D8965A74-D91A-492A-978F-83761BC29BEF}" type="presParOf" srcId="{CD33E54C-8F59-4DBE-8794-C90EABF487BD}" destId="{91DAA4C5-2449-47E7-9D4F-B756D20FBD08}" srcOrd="2" destOrd="0" presId="urn:microsoft.com/office/officeart/2005/8/layout/orgChart1"/>
    <dgm:cxn modelId="{6BEAFD93-DB71-4C53-BAC7-20ED9B88CBD3}" type="presParOf" srcId="{F8D03723-3EDD-4DFE-BB4C-9CE81D641762}" destId="{54840EFA-D7A0-459B-A90A-F52E7ED72E2D}" srcOrd="2" destOrd="0" presId="urn:microsoft.com/office/officeart/2005/8/layout/orgChart1"/>
    <dgm:cxn modelId="{A3F9FD5C-7D8C-423B-8810-51AADB0ABA0A}" type="presParOf" srcId="{E9C2C4BD-4B4C-4DD2-B135-FAA8DA6E7FEC}" destId="{84A77CEA-EF44-4968-861A-AEC2F1251F4D}" srcOrd="14" destOrd="0" presId="urn:microsoft.com/office/officeart/2005/8/layout/orgChart1"/>
    <dgm:cxn modelId="{C1572E80-FE42-4BE7-B610-7B1420AE179D}" type="presParOf" srcId="{E9C2C4BD-4B4C-4DD2-B135-FAA8DA6E7FEC}" destId="{9EE011EF-FB4F-4E0A-8AD6-883BA82AE537}" srcOrd="15" destOrd="0" presId="urn:microsoft.com/office/officeart/2005/8/layout/orgChart1"/>
    <dgm:cxn modelId="{7A20625B-1882-4611-AB10-5020B4444664}" type="presParOf" srcId="{9EE011EF-FB4F-4E0A-8AD6-883BA82AE537}" destId="{427972E4-5828-414F-A265-DD4C8D0B5F03}" srcOrd="0" destOrd="0" presId="urn:microsoft.com/office/officeart/2005/8/layout/orgChart1"/>
    <dgm:cxn modelId="{FEB9CEBE-2655-4A68-9288-DEBA81E3C413}" type="presParOf" srcId="{427972E4-5828-414F-A265-DD4C8D0B5F03}" destId="{112F4A49-5284-4FDB-8345-6319B04CFC19}" srcOrd="0" destOrd="0" presId="urn:microsoft.com/office/officeart/2005/8/layout/orgChart1"/>
    <dgm:cxn modelId="{4CB10AE1-EC41-41F2-BD74-5A6AE5968AE2}" type="presParOf" srcId="{427972E4-5828-414F-A265-DD4C8D0B5F03}" destId="{8B5F8C6F-7A22-4E93-8585-3AAFE4E79E17}" srcOrd="1" destOrd="0" presId="urn:microsoft.com/office/officeart/2005/8/layout/orgChart1"/>
    <dgm:cxn modelId="{4680A8EC-7E4F-48F6-82C4-53669B33B5E3}" type="presParOf" srcId="{9EE011EF-FB4F-4E0A-8AD6-883BA82AE537}" destId="{3CE6E09C-F936-4D8B-80C1-7E4C44E68CC7}" srcOrd="1" destOrd="0" presId="urn:microsoft.com/office/officeart/2005/8/layout/orgChart1"/>
    <dgm:cxn modelId="{D8CF772D-070B-4322-A968-5E1A82EAD0E7}" type="presParOf" srcId="{3CE6E09C-F936-4D8B-80C1-7E4C44E68CC7}" destId="{B306127A-FB0B-405A-BF8C-316DC50FB2A7}" srcOrd="0" destOrd="0" presId="urn:microsoft.com/office/officeart/2005/8/layout/orgChart1"/>
    <dgm:cxn modelId="{5B186763-FE0F-45E5-BC0C-2875E7751A5B}" type="presParOf" srcId="{3CE6E09C-F936-4D8B-80C1-7E4C44E68CC7}" destId="{16E4C0EA-1CC4-4BA9-A1A2-1D5D9D6D9F70}" srcOrd="1" destOrd="0" presId="urn:microsoft.com/office/officeart/2005/8/layout/orgChart1"/>
    <dgm:cxn modelId="{86314210-F013-4088-A89A-F776E24B060D}" type="presParOf" srcId="{16E4C0EA-1CC4-4BA9-A1A2-1D5D9D6D9F70}" destId="{F25447DD-7CE5-4683-9410-04FB793EF49F}" srcOrd="0" destOrd="0" presId="urn:microsoft.com/office/officeart/2005/8/layout/orgChart1"/>
    <dgm:cxn modelId="{58F16B5A-4393-43A4-A24F-BFEF4C3D2978}" type="presParOf" srcId="{F25447DD-7CE5-4683-9410-04FB793EF49F}" destId="{A9127B95-2889-41C7-BF78-BFA8AC3A79E6}" srcOrd="0" destOrd="0" presId="urn:microsoft.com/office/officeart/2005/8/layout/orgChart1"/>
    <dgm:cxn modelId="{7C9438B9-84B9-4922-91D7-24379A8241B1}" type="presParOf" srcId="{F25447DD-7CE5-4683-9410-04FB793EF49F}" destId="{4C48DA09-5D38-41AB-B4D3-5B547F1F29AE}" srcOrd="1" destOrd="0" presId="urn:microsoft.com/office/officeart/2005/8/layout/orgChart1"/>
    <dgm:cxn modelId="{DECB81F9-AC46-4664-9ECA-0F9AE06C7DB3}" type="presParOf" srcId="{16E4C0EA-1CC4-4BA9-A1A2-1D5D9D6D9F70}" destId="{BDAA7928-E911-4F55-B9F5-43940421CFFB}" srcOrd="1" destOrd="0" presId="urn:microsoft.com/office/officeart/2005/8/layout/orgChart1"/>
    <dgm:cxn modelId="{361C5D0E-F223-4CD3-9A44-DACCED2A7498}" type="presParOf" srcId="{BDAA7928-E911-4F55-B9F5-43940421CFFB}" destId="{263B4D7B-92D4-4A5B-9BDA-572A5AFAFB31}" srcOrd="0" destOrd="0" presId="urn:microsoft.com/office/officeart/2005/8/layout/orgChart1"/>
    <dgm:cxn modelId="{8C12EC7D-0026-48CC-9D7C-1AA829ADD1B2}" type="presParOf" srcId="{BDAA7928-E911-4F55-B9F5-43940421CFFB}" destId="{67B2741A-C66C-45D4-BDB6-B9A342EA28F1}" srcOrd="1" destOrd="0" presId="urn:microsoft.com/office/officeart/2005/8/layout/orgChart1"/>
    <dgm:cxn modelId="{797A4832-E68F-4850-A82B-005988B59C47}" type="presParOf" srcId="{67B2741A-C66C-45D4-BDB6-B9A342EA28F1}" destId="{77A420FA-6794-4154-86A8-9B9B5F8A69D9}" srcOrd="0" destOrd="0" presId="urn:microsoft.com/office/officeart/2005/8/layout/orgChart1"/>
    <dgm:cxn modelId="{61EDA8E3-7C2E-4C59-8579-223601B06509}" type="presParOf" srcId="{77A420FA-6794-4154-86A8-9B9B5F8A69D9}" destId="{89B60FAD-EBE0-423B-9FE1-CFFCFEB681E0}" srcOrd="0" destOrd="0" presId="urn:microsoft.com/office/officeart/2005/8/layout/orgChart1"/>
    <dgm:cxn modelId="{309F65D5-822C-40FE-8154-9790CDEFF83A}" type="presParOf" srcId="{77A420FA-6794-4154-86A8-9B9B5F8A69D9}" destId="{7B739578-6321-4B50-AE79-6707AE16A58E}" srcOrd="1" destOrd="0" presId="urn:microsoft.com/office/officeart/2005/8/layout/orgChart1"/>
    <dgm:cxn modelId="{67F39860-D676-440E-BE8C-3113FDE6ED67}" type="presParOf" srcId="{67B2741A-C66C-45D4-BDB6-B9A342EA28F1}" destId="{8764670D-EA07-4DFF-96FB-22E471F6227C}" srcOrd="1" destOrd="0" presId="urn:microsoft.com/office/officeart/2005/8/layout/orgChart1"/>
    <dgm:cxn modelId="{6A6853CD-FDD2-40B9-91BB-DDF232040D49}" type="presParOf" srcId="{67B2741A-C66C-45D4-BDB6-B9A342EA28F1}" destId="{B0DE9988-CE67-478F-8E1A-E956D48CE98A}" srcOrd="2" destOrd="0" presId="urn:microsoft.com/office/officeart/2005/8/layout/orgChart1"/>
    <dgm:cxn modelId="{3F60EF5B-25F5-4721-A316-CFA3D191E60F}" type="presParOf" srcId="{16E4C0EA-1CC4-4BA9-A1A2-1D5D9D6D9F70}" destId="{B12599CF-E0E6-44B0-8FDA-46D84ED29751}" srcOrd="2" destOrd="0" presId="urn:microsoft.com/office/officeart/2005/8/layout/orgChart1"/>
    <dgm:cxn modelId="{73B3934B-12DC-46EB-905C-D89A509556C0}" type="presParOf" srcId="{9EE011EF-FB4F-4E0A-8AD6-883BA82AE537}" destId="{E242A9DD-CA59-4158-A51A-54B01AEF8F31}" srcOrd="2" destOrd="0" presId="urn:microsoft.com/office/officeart/2005/8/layout/orgChart1"/>
    <dgm:cxn modelId="{CA0A9327-4BB2-4FCE-8079-EB9BAB6FDF7C}" type="presParOf" srcId="{BB7940A7-DA18-4A47-9214-D490C34084D6}" destId="{D908E580-9F2F-4D90-B586-163388523C88}" srcOrd="2" destOrd="0" presId="urn:microsoft.com/office/officeart/2005/8/layout/orgChart1"/>
    <dgm:cxn modelId="{4B8D4B5B-527E-442F-A547-AF17237DF390}" type="presParOf" srcId="{08B5BA06-69F1-4FA2-B6DF-94C3A6705202}" destId="{017F8DE1-0948-418D-90FA-A4ACD6DD9F3A}" srcOrd="2" destOrd="0" presId="urn:microsoft.com/office/officeart/2005/8/layout/orgChart1"/>
    <dgm:cxn modelId="{B6607135-A91C-4229-A945-F9DB0932BA10}" type="presParOf" srcId="{017F8DE1-0948-418D-90FA-A4ACD6DD9F3A}" destId="{8E91FD21-DE9A-471B-8A47-AD381F673FE5}" srcOrd="0" destOrd="0" presId="urn:microsoft.com/office/officeart/2005/8/layout/orgChart1"/>
    <dgm:cxn modelId="{84EDFCAB-3893-4CD2-9F98-73F065EA3525}" type="presParOf" srcId="{017F8DE1-0948-418D-90FA-A4ACD6DD9F3A}" destId="{5657A33B-B421-474A-97B0-5EADD7C0166E}" srcOrd="1" destOrd="0" presId="urn:microsoft.com/office/officeart/2005/8/layout/orgChart1"/>
    <dgm:cxn modelId="{FC57916D-96B9-45A1-96C0-E6C91588D6AA}" type="presParOf" srcId="{5657A33B-B421-474A-97B0-5EADD7C0166E}" destId="{67592982-6537-4E2E-944A-C690E9EFE392}" srcOrd="0" destOrd="0" presId="urn:microsoft.com/office/officeart/2005/8/layout/orgChart1"/>
    <dgm:cxn modelId="{1A43AFF1-226E-46ED-B834-3C27DAD101AA}" type="presParOf" srcId="{67592982-6537-4E2E-944A-C690E9EFE392}" destId="{9F51B2B3-D5CA-4E23-8D64-03ACD41F4348}" srcOrd="0" destOrd="0" presId="urn:microsoft.com/office/officeart/2005/8/layout/orgChart1"/>
    <dgm:cxn modelId="{9D4D2ADD-0B1E-4171-9125-C214E2ACFA9A}" type="presParOf" srcId="{67592982-6537-4E2E-944A-C690E9EFE392}" destId="{361FD3FD-2F88-4F69-9156-8884BD5C4A1B}" srcOrd="1" destOrd="0" presId="urn:microsoft.com/office/officeart/2005/8/layout/orgChart1"/>
    <dgm:cxn modelId="{81A448A6-875E-4D52-9950-F2961BA583FE}" type="presParOf" srcId="{5657A33B-B421-474A-97B0-5EADD7C0166E}" destId="{B47D3C91-B4BE-4555-BFA4-34DFDB3BFBE7}" srcOrd="1" destOrd="0" presId="urn:microsoft.com/office/officeart/2005/8/layout/orgChart1"/>
    <dgm:cxn modelId="{FC03E5DA-28D1-4C5B-83FB-4A51B25B08DA}" type="presParOf" srcId="{5657A33B-B421-474A-97B0-5EADD7C0166E}" destId="{560B4E6A-6E61-462C-9C57-69DA9845DDE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1FD21-DE9A-471B-8A47-AD381F673FE5}">
      <dsp:nvSpPr>
        <dsp:cNvPr id="0" name=""/>
        <dsp:cNvSpPr/>
      </dsp:nvSpPr>
      <dsp:spPr>
        <a:xfrm>
          <a:off x="5262640" y="1013014"/>
          <a:ext cx="416056" cy="470116"/>
        </a:xfrm>
        <a:custGeom>
          <a:avLst/>
          <a:gdLst/>
          <a:ahLst/>
          <a:cxnLst/>
          <a:rect l="0" t="0" r="0" b="0"/>
          <a:pathLst>
            <a:path>
              <a:moveTo>
                <a:pt x="416056" y="0"/>
              </a:moveTo>
              <a:lnTo>
                <a:pt x="416056" y="470116"/>
              </a:lnTo>
              <a:lnTo>
                <a:pt x="0" y="47011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3B4D7B-92D4-4A5B-9BDA-572A5AFAFB31}">
      <dsp:nvSpPr>
        <dsp:cNvPr id="0" name=""/>
        <dsp:cNvSpPr/>
      </dsp:nvSpPr>
      <dsp:spPr>
        <a:xfrm>
          <a:off x="10707497" y="4311646"/>
          <a:ext cx="91440" cy="2708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0821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  <a:miter lim="800000"/>
          <a:tailEnd type="triangle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06127A-FB0B-405A-BF8C-316DC50FB2A7}">
      <dsp:nvSpPr>
        <dsp:cNvPr id="0" name=""/>
        <dsp:cNvSpPr/>
      </dsp:nvSpPr>
      <dsp:spPr>
        <a:xfrm>
          <a:off x="10707497" y="3514427"/>
          <a:ext cx="91440" cy="3380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068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  <a:miter lim="800000"/>
          <a:tailEnd type="triangle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77CEA-EF44-4968-861A-AEC2F1251F4D}">
      <dsp:nvSpPr>
        <dsp:cNvPr id="0" name=""/>
        <dsp:cNvSpPr/>
      </dsp:nvSpPr>
      <dsp:spPr>
        <a:xfrm>
          <a:off x="5678696" y="2447515"/>
          <a:ext cx="5074520" cy="635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9127"/>
              </a:lnTo>
              <a:lnTo>
                <a:pt x="5074520" y="529127"/>
              </a:lnTo>
              <a:lnTo>
                <a:pt x="5074520" y="63588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C30E78-9AFF-4966-8983-314E8575267E}">
      <dsp:nvSpPr>
        <dsp:cNvPr id="0" name=""/>
        <dsp:cNvSpPr/>
      </dsp:nvSpPr>
      <dsp:spPr>
        <a:xfrm>
          <a:off x="9259539" y="4311646"/>
          <a:ext cx="91440" cy="2673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737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43F637-A710-4A91-B98B-DD0AB31D64C8}">
      <dsp:nvSpPr>
        <dsp:cNvPr id="0" name=""/>
        <dsp:cNvSpPr/>
      </dsp:nvSpPr>
      <dsp:spPr>
        <a:xfrm>
          <a:off x="9259539" y="3514427"/>
          <a:ext cx="91440" cy="3380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068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ED596B-AB51-44D7-B003-B95AF171857E}">
      <dsp:nvSpPr>
        <dsp:cNvPr id="0" name=""/>
        <dsp:cNvSpPr/>
      </dsp:nvSpPr>
      <dsp:spPr>
        <a:xfrm>
          <a:off x="5678696" y="2447515"/>
          <a:ext cx="3626563" cy="635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9127"/>
              </a:lnTo>
              <a:lnTo>
                <a:pt x="3626563" y="529127"/>
              </a:lnTo>
              <a:lnTo>
                <a:pt x="3626563" y="63588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D12554-9E5B-4C3B-84D5-45F8DDD3379F}">
      <dsp:nvSpPr>
        <dsp:cNvPr id="0" name=""/>
        <dsp:cNvSpPr/>
      </dsp:nvSpPr>
      <dsp:spPr>
        <a:xfrm>
          <a:off x="7811582" y="4311646"/>
          <a:ext cx="91440" cy="2673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737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CCFAC6-C89A-4DF3-BC69-F606F7D32299}">
      <dsp:nvSpPr>
        <dsp:cNvPr id="0" name=""/>
        <dsp:cNvSpPr/>
      </dsp:nvSpPr>
      <dsp:spPr>
        <a:xfrm>
          <a:off x="7811582" y="3514427"/>
          <a:ext cx="91440" cy="3380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068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BB6E3B-E138-4171-9EDB-6BC8C7D36AB3}">
      <dsp:nvSpPr>
        <dsp:cNvPr id="0" name=""/>
        <dsp:cNvSpPr/>
      </dsp:nvSpPr>
      <dsp:spPr>
        <a:xfrm>
          <a:off x="5678696" y="2447515"/>
          <a:ext cx="2178605" cy="635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9127"/>
              </a:lnTo>
              <a:lnTo>
                <a:pt x="2178605" y="529127"/>
              </a:lnTo>
              <a:lnTo>
                <a:pt x="2178605" y="63588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309293-377D-4620-A077-274E60D22DF7}">
      <dsp:nvSpPr>
        <dsp:cNvPr id="0" name=""/>
        <dsp:cNvSpPr/>
      </dsp:nvSpPr>
      <dsp:spPr>
        <a:xfrm>
          <a:off x="6363625" y="4311646"/>
          <a:ext cx="91440" cy="2673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737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F42632-A345-4141-A404-506755476BA2}">
      <dsp:nvSpPr>
        <dsp:cNvPr id="0" name=""/>
        <dsp:cNvSpPr/>
      </dsp:nvSpPr>
      <dsp:spPr>
        <a:xfrm>
          <a:off x="6363625" y="3514427"/>
          <a:ext cx="91440" cy="3380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068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2316DF-92A5-4730-8250-8780D2D9A8CC}">
      <dsp:nvSpPr>
        <dsp:cNvPr id="0" name=""/>
        <dsp:cNvSpPr/>
      </dsp:nvSpPr>
      <dsp:spPr>
        <a:xfrm>
          <a:off x="5678696" y="2447515"/>
          <a:ext cx="730648" cy="635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9127"/>
              </a:lnTo>
              <a:lnTo>
                <a:pt x="730648" y="529127"/>
              </a:lnTo>
              <a:lnTo>
                <a:pt x="730648" y="63588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62DCB7-26F8-4254-816B-72CF64DC69A6}">
      <dsp:nvSpPr>
        <dsp:cNvPr id="0" name=""/>
        <dsp:cNvSpPr/>
      </dsp:nvSpPr>
      <dsp:spPr>
        <a:xfrm>
          <a:off x="4915667" y="4311646"/>
          <a:ext cx="91440" cy="2673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737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B7DB8A-61BB-445B-924B-1706AF95ABD5}">
      <dsp:nvSpPr>
        <dsp:cNvPr id="0" name=""/>
        <dsp:cNvSpPr/>
      </dsp:nvSpPr>
      <dsp:spPr>
        <a:xfrm>
          <a:off x="4915667" y="3514427"/>
          <a:ext cx="91440" cy="3380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068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80BE14-6C20-46B0-8663-395415B4930B}">
      <dsp:nvSpPr>
        <dsp:cNvPr id="0" name=""/>
        <dsp:cNvSpPr/>
      </dsp:nvSpPr>
      <dsp:spPr>
        <a:xfrm>
          <a:off x="4961387" y="2447515"/>
          <a:ext cx="717308" cy="635884"/>
        </a:xfrm>
        <a:custGeom>
          <a:avLst/>
          <a:gdLst/>
          <a:ahLst/>
          <a:cxnLst/>
          <a:rect l="0" t="0" r="0" b="0"/>
          <a:pathLst>
            <a:path>
              <a:moveTo>
                <a:pt x="717308" y="0"/>
              </a:moveTo>
              <a:lnTo>
                <a:pt x="717308" y="529127"/>
              </a:lnTo>
              <a:lnTo>
                <a:pt x="0" y="529127"/>
              </a:lnTo>
              <a:lnTo>
                <a:pt x="0" y="63588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67BC47-31DA-4076-86A8-9AD8622BAF58}">
      <dsp:nvSpPr>
        <dsp:cNvPr id="0" name=""/>
        <dsp:cNvSpPr/>
      </dsp:nvSpPr>
      <dsp:spPr>
        <a:xfrm>
          <a:off x="3467710" y="4311646"/>
          <a:ext cx="91440" cy="2673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737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AE009-3F44-4164-8733-A023360A9099}">
      <dsp:nvSpPr>
        <dsp:cNvPr id="0" name=""/>
        <dsp:cNvSpPr/>
      </dsp:nvSpPr>
      <dsp:spPr>
        <a:xfrm>
          <a:off x="3467710" y="3514427"/>
          <a:ext cx="91440" cy="3380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068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F9BE05-D4F3-44C7-922A-56924863655C}">
      <dsp:nvSpPr>
        <dsp:cNvPr id="0" name=""/>
        <dsp:cNvSpPr/>
      </dsp:nvSpPr>
      <dsp:spPr>
        <a:xfrm>
          <a:off x="3513430" y="2447515"/>
          <a:ext cx="2165266" cy="635884"/>
        </a:xfrm>
        <a:custGeom>
          <a:avLst/>
          <a:gdLst/>
          <a:ahLst/>
          <a:cxnLst/>
          <a:rect l="0" t="0" r="0" b="0"/>
          <a:pathLst>
            <a:path>
              <a:moveTo>
                <a:pt x="2165266" y="0"/>
              </a:moveTo>
              <a:lnTo>
                <a:pt x="2165266" y="529127"/>
              </a:lnTo>
              <a:lnTo>
                <a:pt x="0" y="529127"/>
              </a:lnTo>
              <a:lnTo>
                <a:pt x="0" y="63588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8B4F7A-C99E-46C7-9634-201C5FFA32EA}">
      <dsp:nvSpPr>
        <dsp:cNvPr id="0" name=""/>
        <dsp:cNvSpPr/>
      </dsp:nvSpPr>
      <dsp:spPr>
        <a:xfrm>
          <a:off x="2019753" y="4311646"/>
          <a:ext cx="91440" cy="2673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737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323F42-30BE-4EF6-87D5-08063B09CC82}">
      <dsp:nvSpPr>
        <dsp:cNvPr id="0" name=""/>
        <dsp:cNvSpPr/>
      </dsp:nvSpPr>
      <dsp:spPr>
        <a:xfrm>
          <a:off x="2019753" y="3514427"/>
          <a:ext cx="91440" cy="3380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068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E3438C-CFF6-453A-A5C1-AFE178397794}">
      <dsp:nvSpPr>
        <dsp:cNvPr id="0" name=""/>
        <dsp:cNvSpPr/>
      </dsp:nvSpPr>
      <dsp:spPr>
        <a:xfrm>
          <a:off x="2065473" y="2447515"/>
          <a:ext cx="3613223" cy="635884"/>
        </a:xfrm>
        <a:custGeom>
          <a:avLst/>
          <a:gdLst/>
          <a:ahLst/>
          <a:cxnLst/>
          <a:rect l="0" t="0" r="0" b="0"/>
          <a:pathLst>
            <a:path>
              <a:moveTo>
                <a:pt x="3613223" y="0"/>
              </a:moveTo>
              <a:lnTo>
                <a:pt x="3613223" y="529127"/>
              </a:lnTo>
              <a:lnTo>
                <a:pt x="0" y="529127"/>
              </a:lnTo>
              <a:lnTo>
                <a:pt x="0" y="63588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2D77C8-0B75-4DFD-BC82-0CBCE2843602}">
      <dsp:nvSpPr>
        <dsp:cNvPr id="0" name=""/>
        <dsp:cNvSpPr/>
      </dsp:nvSpPr>
      <dsp:spPr>
        <a:xfrm>
          <a:off x="571795" y="4311646"/>
          <a:ext cx="91440" cy="2673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737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9C9143-DE38-46C3-A7E0-E218F47D2378}">
      <dsp:nvSpPr>
        <dsp:cNvPr id="0" name=""/>
        <dsp:cNvSpPr/>
      </dsp:nvSpPr>
      <dsp:spPr>
        <a:xfrm>
          <a:off x="571795" y="3514427"/>
          <a:ext cx="91440" cy="3380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068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09375-F2D5-4013-9A13-289205C81CD6}">
      <dsp:nvSpPr>
        <dsp:cNvPr id="0" name=""/>
        <dsp:cNvSpPr/>
      </dsp:nvSpPr>
      <dsp:spPr>
        <a:xfrm>
          <a:off x="617515" y="2447515"/>
          <a:ext cx="5061181" cy="635884"/>
        </a:xfrm>
        <a:custGeom>
          <a:avLst/>
          <a:gdLst/>
          <a:ahLst/>
          <a:cxnLst/>
          <a:rect l="0" t="0" r="0" b="0"/>
          <a:pathLst>
            <a:path>
              <a:moveTo>
                <a:pt x="5061181" y="0"/>
              </a:moveTo>
              <a:lnTo>
                <a:pt x="5061181" y="529127"/>
              </a:lnTo>
              <a:lnTo>
                <a:pt x="0" y="529127"/>
              </a:lnTo>
              <a:lnTo>
                <a:pt x="0" y="63588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>
          <a:softEdge rad="0"/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C4720F-2921-4912-A6EC-0CD8E2710881}">
      <dsp:nvSpPr>
        <dsp:cNvPr id="0" name=""/>
        <dsp:cNvSpPr/>
      </dsp:nvSpPr>
      <dsp:spPr>
        <a:xfrm>
          <a:off x="5632976" y="1013014"/>
          <a:ext cx="91440" cy="9356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3564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  <a:tailEnd type="triangle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536410-3D7A-4C14-96AF-0918C693C6CE}">
      <dsp:nvSpPr>
        <dsp:cNvPr id="0" name=""/>
        <dsp:cNvSpPr/>
      </dsp:nvSpPr>
      <dsp:spPr>
        <a:xfrm>
          <a:off x="4511941" y="514160"/>
          <a:ext cx="2333509" cy="498854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solidFill>
                <a:schemeClr val="tx1"/>
              </a:solidFill>
            </a:rPr>
            <a:t>Assessed for eligibility </a:t>
          </a:r>
        </a:p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solidFill>
                <a:schemeClr val="tx1"/>
              </a:solidFill>
            </a:rPr>
            <a:t>N=</a:t>
          </a:r>
          <a:r>
            <a:rPr lang="en-US" sz="1000" b="1" kern="1200" dirty="0" smtClean="0">
              <a:solidFill>
                <a:schemeClr val="tx1"/>
              </a:solidFill>
            </a:rPr>
            <a:t>39</a:t>
          </a:r>
          <a:r>
            <a:rPr lang="en-US" sz="1000" kern="1200" dirty="0" smtClean="0">
              <a:solidFill>
                <a:schemeClr val="tx1"/>
              </a:solidFill>
            </a:rPr>
            <a:t> clinicians (primary care providers)</a:t>
          </a:r>
          <a:endParaRPr lang="en-US" sz="1000" kern="1200" dirty="0">
            <a:solidFill>
              <a:schemeClr val="tx1"/>
            </a:solidFill>
          </a:endParaRPr>
        </a:p>
      </dsp:txBody>
      <dsp:txXfrm>
        <a:off x="4511941" y="514160"/>
        <a:ext cx="2333509" cy="498854"/>
      </dsp:txXfrm>
    </dsp:sp>
    <dsp:sp modelId="{4425D523-260B-4416-B48A-CA5887AC768F}">
      <dsp:nvSpPr>
        <dsp:cNvPr id="0" name=""/>
        <dsp:cNvSpPr/>
      </dsp:nvSpPr>
      <dsp:spPr>
        <a:xfrm>
          <a:off x="4511941" y="1948661"/>
          <a:ext cx="2333509" cy="498854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Enrolled and Randomized</a:t>
          </a:r>
        </a:p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N=</a:t>
          </a:r>
          <a:r>
            <a:rPr lang="en-US" sz="1000" b="1" kern="1200" baseline="0" dirty="0" smtClean="0">
              <a:solidFill>
                <a:schemeClr val="tx1"/>
              </a:solidFill>
            </a:rPr>
            <a:t>28</a:t>
          </a:r>
          <a:r>
            <a:rPr lang="en-US" sz="1000" kern="1200" baseline="0" dirty="0" smtClean="0">
              <a:solidFill>
                <a:schemeClr val="tx1"/>
              </a:solidFill>
            </a:rPr>
            <a:t> clinicians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4511941" y="1948661"/>
        <a:ext cx="2333509" cy="498854"/>
      </dsp:txXfrm>
    </dsp:sp>
    <dsp:sp modelId="{8E6EC9D4-7508-47B9-A8FE-794C2DA1BC79}">
      <dsp:nvSpPr>
        <dsp:cNvPr id="0" name=""/>
        <dsp:cNvSpPr/>
      </dsp:nvSpPr>
      <dsp:spPr>
        <a:xfrm>
          <a:off x="293" y="3083399"/>
          <a:ext cx="1234443" cy="43102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Control</a:t>
          </a:r>
        </a:p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N=</a:t>
          </a:r>
          <a:r>
            <a:rPr lang="en-US" sz="1000" b="1" kern="1200" baseline="0" dirty="0" smtClean="0">
              <a:solidFill>
                <a:schemeClr val="tx1"/>
              </a:solidFill>
            </a:rPr>
            <a:t>4</a:t>
          </a:r>
          <a:r>
            <a:rPr lang="en-US" sz="1000" kern="1200" baseline="0" dirty="0" smtClean="0">
              <a:solidFill>
                <a:schemeClr val="tx1"/>
              </a:solidFill>
            </a:rPr>
            <a:t> clinicians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293" y="3083399"/>
        <a:ext cx="1234443" cy="431027"/>
      </dsp:txXfrm>
    </dsp:sp>
    <dsp:sp modelId="{8A5C22A2-15B0-43F6-8E07-9A2637474ED8}">
      <dsp:nvSpPr>
        <dsp:cNvPr id="0" name=""/>
        <dsp:cNvSpPr/>
      </dsp:nvSpPr>
      <dsp:spPr>
        <a:xfrm>
          <a:off x="293" y="3852495"/>
          <a:ext cx="1234443" cy="459150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kern="1200" baseline="0" dirty="0" smtClean="0">
              <a:solidFill>
                <a:schemeClr val="tx1"/>
              </a:solidFill>
            </a:rPr>
            <a:t>0 </a:t>
          </a: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b="1" kern="1200" baseline="0" dirty="0">
            <a:solidFill>
              <a:schemeClr val="tx1"/>
            </a:solidFill>
          </a:endParaRPr>
        </a:p>
      </dsp:txBody>
      <dsp:txXfrm>
        <a:off x="293" y="3852495"/>
        <a:ext cx="1234443" cy="459150"/>
      </dsp:txXfrm>
    </dsp:sp>
    <dsp:sp modelId="{3CD682EC-099C-42FF-9A83-A0F68B50C2E1}">
      <dsp:nvSpPr>
        <dsp:cNvPr id="0" name=""/>
        <dsp:cNvSpPr/>
      </dsp:nvSpPr>
      <dsp:spPr>
        <a:xfrm>
          <a:off x="2525" y="4579021"/>
          <a:ext cx="1229980" cy="83571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136</a:t>
          </a: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109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171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Analyzed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416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2525" y="4579021"/>
        <a:ext cx="1229980" cy="835717"/>
      </dsp:txXfrm>
    </dsp:sp>
    <dsp:sp modelId="{766202F8-8A51-4F75-9248-4C737D0EF86D}">
      <dsp:nvSpPr>
        <dsp:cNvPr id="0" name=""/>
        <dsp:cNvSpPr/>
      </dsp:nvSpPr>
      <dsp:spPr>
        <a:xfrm>
          <a:off x="1448251" y="3083399"/>
          <a:ext cx="1234443" cy="43102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PC</a:t>
          </a:r>
        </a:p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N=</a:t>
          </a:r>
          <a:r>
            <a:rPr lang="en-US" sz="1000" b="1" kern="1200" baseline="0" dirty="0" smtClean="0">
              <a:solidFill>
                <a:schemeClr val="tx1"/>
              </a:solidFill>
            </a:rPr>
            <a:t>3</a:t>
          </a:r>
          <a:r>
            <a:rPr lang="en-US" sz="1000" kern="1200" baseline="0" dirty="0" smtClean="0">
              <a:solidFill>
                <a:schemeClr val="tx1"/>
              </a:solidFill>
            </a:rPr>
            <a:t> clinicians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1448251" y="3083399"/>
        <a:ext cx="1234443" cy="431027"/>
      </dsp:txXfrm>
    </dsp:sp>
    <dsp:sp modelId="{7FF8AB76-2C0C-4DF1-B3A9-359B3FEA9A99}">
      <dsp:nvSpPr>
        <dsp:cNvPr id="0" name=""/>
        <dsp:cNvSpPr/>
      </dsp:nvSpPr>
      <dsp:spPr>
        <a:xfrm>
          <a:off x="1448251" y="3852495"/>
          <a:ext cx="1234443" cy="459150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1448251" y="3852495"/>
        <a:ext cx="1234443" cy="459150"/>
      </dsp:txXfrm>
    </dsp:sp>
    <dsp:sp modelId="{2BF7A17C-8F47-47C4-866E-3EF8045DE83D}">
      <dsp:nvSpPr>
        <dsp:cNvPr id="0" name=""/>
        <dsp:cNvSpPr/>
      </dsp:nvSpPr>
      <dsp:spPr>
        <a:xfrm>
          <a:off x="1448251" y="4579021"/>
          <a:ext cx="1234443" cy="83571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68</a:t>
          </a: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36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106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Analyzed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210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1448251" y="4579021"/>
        <a:ext cx="1234443" cy="835717"/>
      </dsp:txXfrm>
    </dsp:sp>
    <dsp:sp modelId="{2288ADA4-80D3-4DF5-A00B-B68DD7F86956}">
      <dsp:nvSpPr>
        <dsp:cNvPr id="0" name=""/>
        <dsp:cNvSpPr/>
      </dsp:nvSpPr>
      <dsp:spPr>
        <a:xfrm>
          <a:off x="2896208" y="3083399"/>
          <a:ext cx="1234443" cy="43102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AJ</a:t>
          </a:r>
        </a:p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N=</a:t>
          </a:r>
          <a:r>
            <a:rPr lang="en-US" sz="1000" b="1" kern="1200" baseline="0" dirty="0" smtClean="0">
              <a:solidFill>
                <a:schemeClr val="tx1"/>
              </a:solidFill>
            </a:rPr>
            <a:t>3</a:t>
          </a:r>
          <a:r>
            <a:rPr lang="en-US" sz="1000" kern="1200" baseline="0" dirty="0" smtClean="0">
              <a:solidFill>
                <a:schemeClr val="tx1"/>
              </a:solidFill>
            </a:rPr>
            <a:t> clinicians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2896208" y="3083399"/>
        <a:ext cx="1234443" cy="431027"/>
      </dsp:txXfrm>
    </dsp:sp>
    <dsp:sp modelId="{03F44D89-3E98-409F-AA87-21FDAD2B6890}">
      <dsp:nvSpPr>
        <dsp:cNvPr id="0" name=""/>
        <dsp:cNvSpPr/>
      </dsp:nvSpPr>
      <dsp:spPr>
        <a:xfrm>
          <a:off x="2896208" y="3852495"/>
          <a:ext cx="1234443" cy="459150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kern="1200" baseline="0" dirty="0" smtClean="0">
              <a:solidFill>
                <a:schemeClr val="tx1"/>
              </a:solidFill>
            </a:rPr>
            <a:t>1*</a:t>
          </a:r>
          <a:endParaRPr lang="en-US" sz="1000" b="1" kern="1200" baseline="0" dirty="0">
            <a:solidFill>
              <a:schemeClr val="tx1"/>
            </a:solidFill>
          </a:endParaRPr>
        </a:p>
      </dsp:txBody>
      <dsp:txXfrm>
        <a:off x="2896208" y="3852495"/>
        <a:ext cx="1234443" cy="459150"/>
      </dsp:txXfrm>
    </dsp:sp>
    <dsp:sp modelId="{84C0DA34-55DB-4629-BE9A-939360DBF6C7}">
      <dsp:nvSpPr>
        <dsp:cNvPr id="0" name=""/>
        <dsp:cNvSpPr/>
      </dsp:nvSpPr>
      <dsp:spPr>
        <a:xfrm>
          <a:off x="2896208" y="4579021"/>
          <a:ext cx="1234443" cy="83571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70</a:t>
          </a: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70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116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Analyzed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256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2896208" y="4579021"/>
        <a:ext cx="1234443" cy="835717"/>
      </dsp:txXfrm>
    </dsp:sp>
    <dsp:sp modelId="{8D4E2E6E-CBE8-4071-B853-98F002BEA680}">
      <dsp:nvSpPr>
        <dsp:cNvPr id="0" name=""/>
        <dsp:cNvSpPr/>
      </dsp:nvSpPr>
      <dsp:spPr>
        <a:xfrm>
          <a:off x="4344165" y="3083399"/>
          <a:ext cx="1234443" cy="43102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SA</a:t>
          </a:r>
        </a:p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N=</a:t>
          </a:r>
          <a:r>
            <a:rPr lang="en-US" sz="1000" b="1" kern="1200" baseline="0" dirty="0" smtClean="0">
              <a:solidFill>
                <a:schemeClr val="tx1"/>
              </a:solidFill>
            </a:rPr>
            <a:t>3</a:t>
          </a:r>
          <a:r>
            <a:rPr lang="en-US" sz="1000" kern="1200" baseline="0" dirty="0" smtClean="0">
              <a:solidFill>
                <a:schemeClr val="tx1"/>
              </a:solidFill>
            </a:rPr>
            <a:t> clinicians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4344165" y="3083399"/>
        <a:ext cx="1234443" cy="431027"/>
      </dsp:txXfrm>
    </dsp:sp>
    <dsp:sp modelId="{DE09A90C-C419-4BDB-8C29-28B5991F096B}">
      <dsp:nvSpPr>
        <dsp:cNvPr id="0" name=""/>
        <dsp:cNvSpPr/>
      </dsp:nvSpPr>
      <dsp:spPr>
        <a:xfrm>
          <a:off x="4344165" y="3852495"/>
          <a:ext cx="1234443" cy="459150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4344165" y="3852495"/>
        <a:ext cx="1234443" cy="459150"/>
      </dsp:txXfrm>
    </dsp:sp>
    <dsp:sp modelId="{FDDD3527-3EF8-49B0-8F85-423AAB039D99}">
      <dsp:nvSpPr>
        <dsp:cNvPr id="0" name=""/>
        <dsp:cNvSpPr/>
      </dsp:nvSpPr>
      <dsp:spPr>
        <a:xfrm>
          <a:off x="4344165" y="4579021"/>
          <a:ext cx="1234443" cy="83571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51</a:t>
          </a: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25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55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Analyzed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131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4344165" y="4579021"/>
        <a:ext cx="1234443" cy="835717"/>
      </dsp:txXfrm>
    </dsp:sp>
    <dsp:sp modelId="{4C9BB1A1-2C06-42EF-8C18-52C1B48AE409}">
      <dsp:nvSpPr>
        <dsp:cNvPr id="0" name=""/>
        <dsp:cNvSpPr/>
      </dsp:nvSpPr>
      <dsp:spPr>
        <a:xfrm>
          <a:off x="5792123" y="3083399"/>
          <a:ext cx="1234443" cy="43102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SA + PC</a:t>
          </a:r>
        </a:p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N=</a:t>
          </a:r>
          <a:r>
            <a:rPr lang="en-US" sz="1000" b="1" kern="1200" baseline="0" dirty="0" smtClean="0">
              <a:solidFill>
                <a:schemeClr val="tx1"/>
              </a:solidFill>
            </a:rPr>
            <a:t>4</a:t>
          </a:r>
          <a:r>
            <a:rPr lang="en-US" sz="1000" kern="1200" baseline="0" dirty="0" smtClean="0">
              <a:solidFill>
                <a:schemeClr val="tx1"/>
              </a:solidFill>
            </a:rPr>
            <a:t> clinicians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5792123" y="3083399"/>
        <a:ext cx="1234443" cy="431027"/>
      </dsp:txXfrm>
    </dsp:sp>
    <dsp:sp modelId="{35ADE43B-ECBD-4F49-AD51-123357F71D5D}">
      <dsp:nvSpPr>
        <dsp:cNvPr id="0" name=""/>
        <dsp:cNvSpPr/>
      </dsp:nvSpPr>
      <dsp:spPr>
        <a:xfrm>
          <a:off x="5792123" y="3852495"/>
          <a:ext cx="1234443" cy="459150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5792123" y="3852495"/>
        <a:ext cx="1234443" cy="459150"/>
      </dsp:txXfrm>
    </dsp:sp>
    <dsp:sp modelId="{6150B675-8345-4230-9113-30FF9B351C66}">
      <dsp:nvSpPr>
        <dsp:cNvPr id="0" name=""/>
        <dsp:cNvSpPr/>
      </dsp:nvSpPr>
      <dsp:spPr>
        <a:xfrm>
          <a:off x="5792123" y="4579021"/>
          <a:ext cx="1234443" cy="83571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102</a:t>
          </a: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84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338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Analyzed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524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5792123" y="4579021"/>
        <a:ext cx="1234443" cy="835717"/>
      </dsp:txXfrm>
    </dsp:sp>
    <dsp:sp modelId="{D50486E2-DC9B-46C6-823D-E50C047B79D9}">
      <dsp:nvSpPr>
        <dsp:cNvPr id="0" name=""/>
        <dsp:cNvSpPr/>
      </dsp:nvSpPr>
      <dsp:spPr>
        <a:xfrm>
          <a:off x="7240080" y="3083399"/>
          <a:ext cx="1234443" cy="43102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AJ + PC</a:t>
          </a:r>
        </a:p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N=</a:t>
          </a:r>
          <a:r>
            <a:rPr lang="en-US" sz="1000" b="1" kern="1200" baseline="0" dirty="0" smtClean="0">
              <a:solidFill>
                <a:schemeClr val="tx1"/>
              </a:solidFill>
            </a:rPr>
            <a:t>4</a:t>
          </a:r>
          <a:r>
            <a:rPr lang="en-US" sz="1000" kern="1200" baseline="0" dirty="0" smtClean="0">
              <a:solidFill>
                <a:schemeClr val="tx1"/>
              </a:solidFill>
            </a:rPr>
            <a:t> clinicians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7240080" y="3083399"/>
        <a:ext cx="1234443" cy="431027"/>
      </dsp:txXfrm>
    </dsp:sp>
    <dsp:sp modelId="{97B829B6-C749-47DF-8188-74EAB104E9B9}">
      <dsp:nvSpPr>
        <dsp:cNvPr id="0" name=""/>
        <dsp:cNvSpPr/>
      </dsp:nvSpPr>
      <dsp:spPr>
        <a:xfrm>
          <a:off x="7240080" y="3852495"/>
          <a:ext cx="1234443" cy="459150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7240080" y="3852495"/>
        <a:ext cx="1234443" cy="459150"/>
      </dsp:txXfrm>
    </dsp:sp>
    <dsp:sp modelId="{00AF089A-1D14-4EB6-9228-97D18C4FECF2}">
      <dsp:nvSpPr>
        <dsp:cNvPr id="0" name=""/>
        <dsp:cNvSpPr/>
      </dsp:nvSpPr>
      <dsp:spPr>
        <a:xfrm>
          <a:off x="7240080" y="4579021"/>
          <a:ext cx="1234443" cy="83571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206</a:t>
          </a: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284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312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Analyzed visits</a:t>
          </a:r>
          <a:r>
            <a:rPr lang="en-US" sz="1000" kern="1200" baseline="0" smtClean="0">
              <a:solidFill>
                <a:schemeClr val="tx1"/>
              </a:solidFill>
            </a:rPr>
            <a:t>: </a:t>
          </a:r>
          <a:r>
            <a:rPr lang="en-US" sz="1000" b="1" kern="1200" baseline="0" smtClean="0">
              <a:solidFill>
                <a:schemeClr val="tx1"/>
              </a:solidFill>
            </a:rPr>
            <a:t>802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7240080" y="4579021"/>
        <a:ext cx="1234443" cy="835717"/>
      </dsp:txXfrm>
    </dsp:sp>
    <dsp:sp modelId="{1AD6F3AC-A08E-43D2-B0DF-C742643876D5}">
      <dsp:nvSpPr>
        <dsp:cNvPr id="0" name=""/>
        <dsp:cNvSpPr/>
      </dsp:nvSpPr>
      <dsp:spPr>
        <a:xfrm>
          <a:off x="8688038" y="3083399"/>
          <a:ext cx="1234443" cy="43102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SA + AJ</a:t>
          </a:r>
        </a:p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N=</a:t>
          </a:r>
          <a:r>
            <a:rPr lang="en-US" sz="1000" b="1" kern="1200" baseline="0" dirty="0" smtClean="0">
              <a:solidFill>
                <a:schemeClr val="tx1"/>
              </a:solidFill>
            </a:rPr>
            <a:t>4</a:t>
          </a:r>
          <a:r>
            <a:rPr lang="en-US" sz="1000" kern="1200" baseline="0" dirty="0" smtClean="0">
              <a:solidFill>
                <a:schemeClr val="tx1"/>
              </a:solidFill>
            </a:rPr>
            <a:t> clinicians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8688038" y="3083399"/>
        <a:ext cx="1234443" cy="431027"/>
      </dsp:txXfrm>
    </dsp:sp>
    <dsp:sp modelId="{18C46FA1-46B2-4B4E-95FB-B59E484FF664}">
      <dsp:nvSpPr>
        <dsp:cNvPr id="0" name=""/>
        <dsp:cNvSpPr/>
      </dsp:nvSpPr>
      <dsp:spPr>
        <a:xfrm>
          <a:off x="8688038" y="3852495"/>
          <a:ext cx="1234443" cy="459150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withdrew: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Clinicians lost to follow-up: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8688038" y="3852495"/>
        <a:ext cx="1234443" cy="459150"/>
      </dsp:txXfrm>
    </dsp:sp>
    <dsp:sp modelId="{C64DB714-38B2-4453-9E06-F303E2E2815D}">
      <dsp:nvSpPr>
        <dsp:cNvPr id="0" name=""/>
        <dsp:cNvSpPr/>
      </dsp:nvSpPr>
      <dsp:spPr>
        <a:xfrm>
          <a:off x="8688038" y="4579021"/>
          <a:ext cx="1234443" cy="83571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NAA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95</a:t>
          </a: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PAA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47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Other ARI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117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Analyzed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259</a:t>
          </a:r>
          <a:endParaRPr lang="en-US" sz="1000" kern="1200" baseline="0" dirty="0" smtClean="0"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baseline="0" dirty="0" smtClean="0">
              <a:solidFill>
                <a:schemeClr val="tx1"/>
              </a:solidFill>
            </a:rPr>
            <a:t>Excluded visits: </a:t>
          </a:r>
          <a:r>
            <a:rPr lang="en-US" sz="1000" b="1" kern="1200" baseline="0" dirty="0" smtClean="0">
              <a:solidFill>
                <a:schemeClr val="tx1"/>
              </a:solidFill>
            </a:rPr>
            <a:t>0</a:t>
          </a:r>
          <a:endParaRPr lang="en-US" sz="1000" kern="1200" baseline="0" dirty="0">
            <a:solidFill>
              <a:schemeClr val="tx1"/>
            </a:solidFill>
          </a:endParaRPr>
        </a:p>
      </dsp:txBody>
      <dsp:txXfrm>
        <a:off x="8688038" y="4579021"/>
        <a:ext cx="1234443" cy="835717"/>
      </dsp:txXfrm>
    </dsp:sp>
    <dsp:sp modelId="{112F4A49-5284-4FDB-8345-6319B04CFC19}">
      <dsp:nvSpPr>
        <dsp:cNvPr id="0" name=""/>
        <dsp:cNvSpPr/>
      </dsp:nvSpPr>
      <dsp:spPr>
        <a:xfrm>
          <a:off x="10135995" y="3083399"/>
          <a:ext cx="1234443" cy="431027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solidFill>
                <a:schemeClr val="tx1"/>
              </a:solidFill>
            </a:rPr>
            <a:t>SA + AJ + PC</a:t>
          </a:r>
        </a:p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solidFill>
                <a:schemeClr val="tx1"/>
              </a:solidFill>
            </a:rPr>
            <a:t>N=</a:t>
          </a:r>
          <a:r>
            <a:rPr lang="en-US" sz="1000" b="1" kern="1200" dirty="0" smtClean="0">
              <a:solidFill>
                <a:schemeClr val="tx1"/>
              </a:solidFill>
            </a:rPr>
            <a:t>3</a:t>
          </a:r>
          <a:r>
            <a:rPr lang="en-US" sz="1000" kern="1200" dirty="0" smtClean="0">
              <a:solidFill>
                <a:schemeClr val="tx1"/>
              </a:solidFill>
            </a:rPr>
            <a:t> clinicians</a:t>
          </a:r>
          <a:endParaRPr lang="en-US" sz="1000" kern="1200" dirty="0">
            <a:solidFill>
              <a:schemeClr val="tx1"/>
            </a:solidFill>
          </a:endParaRPr>
        </a:p>
      </dsp:txBody>
      <dsp:txXfrm>
        <a:off x="10135995" y="3083399"/>
        <a:ext cx="1234443" cy="431027"/>
      </dsp:txXfrm>
    </dsp:sp>
    <dsp:sp modelId="{A9127B95-2889-41C7-BF78-BFA8AC3A79E6}">
      <dsp:nvSpPr>
        <dsp:cNvPr id="0" name=""/>
        <dsp:cNvSpPr/>
      </dsp:nvSpPr>
      <dsp:spPr>
        <a:xfrm>
          <a:off x="10135995" y="3852495"/>
          <a:ext cx="1234443" cy="459150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ln>
                <a:noFill/>
              </a:ln>
              <a:solidFill>
                <a:schemeClr val="tx1"/>
              </a:solidFill>
            </a:rPr>
            <a:t>Clinicians withdrew: </a:t>
          </a:r>
          <a:r>
            <a:rPr lang="en-US" sz="1000" b="1" kern="1200" dirty="0" smtClean="0">
              <a:ln>
                <a:noFill/>
              </a:ln>
              <a:solidFill>
                <a:schemeClr val="tx1"/>
              </a:solidFill>
            </a:rPr>
            <a:t>0</a:t>
          </a:r>
          <a:r>
            <a:rPr lang="en-US" sz="1000" kern="1200" dirty="0" smtClean="0">
              <a:ln>
                <a:noFill/>
              </a:ln>
              <a:solidFill>
                <a:schemeClr val="tx1"/>
              </a:solidFill>
            </a:rPr>
            <a:t> </a:t>
          </a: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ln>
                <a:noFill/>
              </a:ln>
              <a:solidFill>
                <a:schemeClr val="tx1"/>
              </a:solidFill>
            </a:rPr>
            <a:t>Clinicians lost to follow-up: </a:t>
          </a:r>
          <a:r>
            <a:rPr lang="en-US" sz="1000" b="1" kern="1200" dirty="0" smtClean="0">
              <a:ln>
                <a:noFill/>
              </a:ln>
              <a:solidFill>
                <a:schemeClr val="tx1"/>
              </a:solidFill>
            </a:rPr>
            <a:t>0</a:t>
          </a:r>
          <a:endParaRPr lang="en-US" sz="1000" kern="1200" dirty="0">
            <a:ln>
              <a:noFill/>
            </a:ln>
            <a:solidFill>
              <a:schemeClr val="tx1"/>
            </a:solidFill>
          </a:endParaRPr>
        </a:p>
      </dsp:txBody>
      <dsp:txXfrm>
        <a:off x="10135995" y="3852495"/>
        <a:ext cx="1234443" cy="459150"/>
      </dsp:txXfrm>
    </dsp:sp>
    <dsp:sp modelId="{89B60FAD-EBE0-423B-9FE1-CFFCFEB681E0}">
      <dsp:nvSpPr>
        <dsp:cNvPr id="0" name=""/>
        <dsp:cNvSpPr/>
      </dsp:nvSpPr>
      <dsp:spPr>
        <a:xfrm>
          <a:off x="10135995" y="4582467"/>
          <a:ext cx="1234443" cy="832601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ln>
                <a:noFill/>
              </a:ln>
              <a:solidFill>
                <a:schemeClr val="tx1"/>
              </a:solidFill>
            </a:rPr>
            <a:t>NAA ARI visits: </a:t>
          </a:r>
          <a:r>
            <a:rPr lang="en-US" sz="1000" b="1" kern="1200" dirty="0" smtClean="0">
              <a:ln>
                <a:noFill/>
              </a:ln>
              <a:solidFill>
                <a:schemeClr val="tx1"/>
              </a:solidFill>
            </a:rPr>
            <a:t>162</a:t>
          </a: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ln>
                <a:noFill/>
              </a:ln>
              <a:solidFill>
                <a:schemeClr val="tx1"/>
              </a:solidFill>
            </a:rPr>
            <a:t>PAA ARI visits:</a:t>
          </a:r>
          <a:r>
            <a:rPr lang="en-US" sz="1000" b="1" kern="1200" dirty="0" smtClean="0">
              <a:ln>
                <a:noFill/>
              </a:ln>
              <a:solidFill>
                <a:schemeClr val="tx1"/>
              </a:solidFill>
            </a:rPr>
            <a:t> 97</a:t>
          </a:r>
          <a:endParaRPr lang="en-US" sz="1000" kern="1200" dirty="0" smtClean="0">
            <a:ln>
              <a:noFill/>
            </a:ln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ln>
                <a:noFill/>
              </a:ln>
              <a:solidFill>
                <a:schemeClr val="tx1"/>
              </a:solidFill>
            </a:rPr>
            <a:t>Other ARI visits: </a:t>
          </a:r>
          <a:r>
            <a:rPr lang="en-US" sz="1000" b="1" kern="1200" dirty="0" smtClean="0">
              <a:ln>
                <a:noFill/>
              </a:ln>
              <a:solidFill>
                <a:schemeClr val="tx1"/>
              </a:solidFill>
            </a:rPr>
            <a:t>243</a:t>
          </a:r>
          <a:endParaRPr lang="en-US" sz="1000" kern="1200" dirty="0" smtClean="0">
            <a:ln>
              <a:noFill/>
            </a:ln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ln>
                <a:noFill/>
              </a:ln>
              <a:solidFill>
                <a:schemeClr val="tx1"/>
              </a:solidFill>
            </a:rPr>
            <a:t>Analyzed </a:t>
          </a:r>
          <a:r>
            <a:rPr lang="en-US" sz="1000" kern="1200" smtClean="0">
              <a:ln>
                <a:noFill/>
              </a:ln>
              <a:solidFill>
                <a:schemeClr val="tx1"/>
              </a:solidFill>
            </a:rPr>
            <a:t>visits: </a:t>
          </a:r>
          <a:r>
            <a:rPr lang="en-US" sz="1000" b="1" kern="1200" smtClean="0">
              <a:ln>
                <a:noFill/>
              </a:ln>
              <a:solidFill>
                <a:schemeClr val="tx1"/>
              </a:solidFill>
            </a:rPr>
            <a:t>502</a:t>
          </a:r>
          <a:endParaRPr lang="en-US" sz="1000" kern="1200" dirty="0" smtClean="0">
            <a:ln>
              <a:noFill/>
            </a:ln>
            <a:solidFill>
              <a:schemeClr val="tx1"/>
            </a:solidFill>
          </a:endParaRP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ln>
                <a:noFill/>
              </a:ln>
              <a:solidFill>
                <a:schemeClr val="tx1"/>
              </a:solidFill>
            </a:rPr>
            <a:t>Excluded visits: </a:t>
          </a:r>
          <a:r>
            <a:rPr lang="en-US" sz="1000" b="1" kern="1200" dirty="0" smtClean="0">
              <a:ln>
                <a:noFill/>
              </a:ln>
              <a:solidFill>
                <a:schemeClr val="tx1"/>
              </a:solidFill>
            </a:rPr>
            <a:t>0</a:t>
          </a:r>
          <a:endParaRPr lang="en-US" sz="1000" kern="1200" dirty="0">
            <a:ln>
              <a:noFill/>
            </a:ln>
            <a:solidFill>
              <a:schemeClr val="tx1"/>
            </a:solidFill>
          </a:endParaRPr>
        </a:p>
      </dsp:txBody>
      <dsp:txXfrm>
        <a:off x="10135995" y="4582467"/>
        <a:ext cx="1234443" cy="832601"/>
      </dsp:txXfrm>
    </dsp:sp>
    <dsp:sp modelId="{9F51B2B3-D5CA-4E23-8D64-03ACD41F4348}">
      <dsp:nvSpPr>
        <dsp:cNvPr id="0" name=""/>
        <dsp:cNvSpPr/>
      </dsp:nvSpPr>
      <dsp:spPr>
        <a:xfrm>
          <a:off x="2929130" y="1233703"/>
          <a:ext cx="2333509" cy="498854"/>
        </a:xfrm>
        <a:prstGeom prst="rect">
          <a:avLst/>
        </a:pr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solidFill>
                <a:schemeClr val="tx1"/>
              </a:solidFill>
            </a:rPr>
            <a:t>Declined to participate: N=</a:t>
          </a:r>
          <a:r>
            <a:rPr lang="en-US" sz="1000" b="1" kern="1200" dirty="0" smtClean="0">
              <a:solidFill>
                <a:schemeClr val="tx1"/>
              </a:solidFill>
            </a:rPr>
            <a:t>10</a:t>
          </a:r>
          <a:endParaRPr lang="en-US" sz="1000" kern="1200" dirty="0" smtClean="0">
            <a:solidFill>
              <a:schemeClr val="tx1"/>
            </a:solidFill>
          </a:endParaRPr>
        </a:p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000" kern="1200" dirty="0" smtClean="0">
              <a:solidFill>
                <a:schemeClr val="tx1"/>
              </a:solidFill>
            </a:rPr>
            <a:t>Excluded: N=</a:t>
          </a:r>
          <a:r>
            <a:rPr lang="en-US" sz="1000" b="1" kern="1200" dirty="0" smtClean="0">
              <a:solidFill>
                <a:schemeClr val="tx1"/>
              </a:solidFill>
            </a:rPr>
            <a:t>1</a:t>
          </a:r>
          <a:r>
            <a:rPr lang="en-US" sz="1000" kern="1200" dirty="0" smtClean="0">
              <a:solidFill>
                <a:schemeClr val="tx1"/>
              </a:solidFill>
            </a:rPr>
            <a:t> (co-investigator of study)</a:t>
          </a:r>
          <a:endParaRPr lang="en-US" sz="1000" kern="1200" dirty="0">
            <a:solidFill>
              <a:schemeClr val="tx1"/>
            </a:solidFill>
          </a:endParaRPr>
        </a:p>
      </dsp:txBody>
      <dsp:txXfrm>
        <a:off x="2929130" y="1233703"/>
        <a:ext cx="2333509" cy="498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2503-0D60-4EB5-87D7-624D115108C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96BD-069A-4BAD-95B8-FAE26B7CC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95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2503-0D60-4EB5-87D7-624D115108C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96BD-069A-4BAD-95B8-FAE26B7CC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87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2503-0D60-4EB5-87D7-624D115108C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96BD-069A-4BAD-95B8-FAE26B7CC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06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2503-0D60-4EB5-87D7-624D115108C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96BD-069A-4BAD-95B8-FAE26B7CC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195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2503-0D60-4EB5-87D7-624D115108C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96BD-069A-4BAD-95B8-FAE26B7CC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83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2503-0D60-4EB5-87D7-624D115108C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96BD-069A-4BAD-95B8-FAE26B7CC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95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2503-0D60-4EB5-87D7-624D115108C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96BD-069A-4BAD-95B8-FAE26B7CC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17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2503-0D60-4EB5-87D7-624D115108C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96BD-069A-4BAD-95B8-FAE26B7CC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740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2503-0D60-4EB5-87D7-624D115108C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96BD-069A-4BAD-95B8-FAE26B7CC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55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2503-0D60-4EB5-87D7-624D115108C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96BD-069A-4BAD-95B8-FAE26B7CC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69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2503-0D60-4EB5-87D7-624D115108C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696BD-069A-4BAD-95B8-FAE26B7CC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94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B2503-0D60-4EB5-87D7-624D115108C5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696BD-069A-4BAD-95B8-FAE26B7CC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8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60661356"/>
              </p:ext>
            </p:extLst>
          </p:nvPr>
        </p:nvGraphicFramePr>
        <p:xfrm>
          <a:off x="761999" y="194733"/>
          <a:ext cx="11370733" cy="6358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4535" y="5814074"/>
            <a:ext cx="10810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PC: Peer comparisons; AJ: Accountable justifications; SA: Suggested alternatives; NAA: Non-antibiotic-appropriate; PAA: Potentially antibiotic-appropriate; ARI: acute respiratory infection</a:t>
            </a:r>
            <a:endParaRPr lang="en-US" sz="1000" dirty="0"/>
          </a:p>
        </p:txBody>
      </p:sp>
      <p:sp>
        <p:nvSpPr>
          <p:cNvPr id="14" name="Freeform 13"/>
          <p:cNvSpPr/>
          <p:nvPr/>
        </p:nvSpPr>
        <p:spPr>
          <a:xfrm>
            <a:off x="60717" y="1387877"/>
            <a:ext cx="608150" cy="728617"/>
          </a:xfrm>
          <a:custGeom>
            <a:avLst/>
            <a:gdLst>
              <a:gd name="connsiteX0" fmla="*/ 0 w 429345"/>
              <a:gd name="connsiteY0" fmla="*/ 0 h 249019"/>
              <a:gd name="connsiteX1" fmla="*/ 429345 w 429345"/>
              <a:gd name="connsiteY1" fmla="*/ 0 h 249019"/>
              <a:gd name="connsiteX2" fmla="*/ 429345 w 429345"/>
              <a:gd name="connsiteY2" fmla="*/ 249019 h 249019"/>
              <a:gd name="connsiteX3" fmla="*/ 0 w 429345"/>
              <a:gd name="connsiteY3" fmla="*/ 249019 h 249019"/>
              <a:gd name="connsiteX4" fmla="*/ 0 w 429345"/>
              <a:gd name="connsiteY4" fmla="*/ 0 h 24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345" h="249019">
                <a:moveTo>
                  <a:pt x="0" y="0"/>
                </a:moveTo>
                <a:lnTo>
                  <a:pt x="429345" y="0"/>
                </a:lnTo>
                <a:lnTo>
                  <a:pt x="429345" y="249019"/>
                </a:lnTo>
                <a:lnTo>
                  <a:pt x="0" y="24901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bg1"/>
                </a:solidFill>
              </a:rPr>
              <a:t>Enrollment</a:t>
            </a:r>
            <a:endParaRPr lang="en-US" sz="1000" kern="1200" dirty="0">
              <a:solidFill>
                <a:schemeClr val="bg1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0717" y="4038600"/>
            <a:ext cx="608150" cy="467270"/>
          </a:xfrm>
          <a:custGeom>
            <a:avLst/>
            <a:gdLst>
              <a:gd name="connsiteX0" fmla="*/ 0 w 429345"/>
              <a:gd name="connsiteY0" fmla="*/ 0 h 249019"/>
              <a:gd name="connsiteX1" fmla="*/ 429345 w 429345"/>
              <a:gd name="connsiteY1" fmla="*/ 0 h 249019"/>
              <a:gd name="connsiteX2" fmla="*/ 429345 w 429345"/>
              <a:gd name="connsiteY2" fmla="*/ 249019 h 249019"/>
              <a:gd name="connsiteX3" fmla="*/ 0 w 429345"/>
              <a:gd name="connsiteY3" fmla="*/ 249019 h 249019"/>
              <a:gd name="connsiteX4" fmla="*/ 0 w 429345"/>
              <a:gd name="connsiteY4" fmla="*/ 0 h 24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345" h="249019">
                <a:moveTo>
                  <a:pt x="0" y="0"/>
                </a:moveTo>
                <a:lnTo>
                  <a:pt x="429345" y="0"/>
                </a:lnTo>
                <a:lnTo>
                  <a:pt x="429345" y="249019"/>
                </a:lnTo>
                <a:lnTo>
                  <a:pt x="0" y="24901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bg1"/>
                </a:solidFill>
              </a:rPr>
              <a:t>Follow-Up</a:t>
            </a:r>
            <a:endParaRPr lang="en-US" sz="1000" kern="1200" dirty="0">
              <a:solidFill>
                <a:schemeClr val="bg1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60717" y="3276601"/>
            <a:ext cx="608150" cy="431800"/>
          </a:xfrm>
          <a:custGeom>
            <a:avLst/>
            <a:gdLst>
              <a:gd name="connsiteX0" fmla="*/ 0 w 429345"/>
              <a:gd name="connsiteY0" fmla="*/ 0 h 249019"/>
              <a:gd name="connsiteX1" fmla="*/ 429345 w 429345"/>
              <a:gd name="connsiteY1" fmla="*/ 0 h 249019"/>
              <a:gd name="connsiteX2" fmla="*/ 429345 w 429345"/>
              <a:gd name="connsiteY2" fmla="*/ 249019 h 249019"/>
              <a:gd name="connsiteX3" fmla="*/ 0 w 429345"/>
              <a:gd name="connsiteY3" fmla="*/ 249019 h 249019"/>
              <a:gd name="connsiteX4" fmla="*/ 0 w 429345"/>
              <a:gd name="connsiteY4" fmla="*/ 0 h 24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345" h="249019">
                <a:moveTo>
                  <a:pt x="0" y="0"/>
                </a:moveTo>
                <a:lnTo>
                  <a:pt x="429345" y="0"/>
                </a:lnTo>
                <a:lnTo>
                  <a:pt x="429345" y="249019"/>
                </a:lnTo>
                <a:lnTo>
                  <a:pt x="0" y="24901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bg1"/>
                </a:solidFill>
              </a:rPr>
              <a:t>Allocation</a:t>
            </a:r>
            <a:endParaRPr lang="en-US" sz="1000" kern="1200" dirty="0">
              <a:solidFill>
                <a:schemeClr val="bg1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60717" y="4776030"/>
            <a:ext cx="608150" cy="833241"/>
          </a:xfrm>
          <a:custGeom>
            <a:avLst/>
            <a:gdLst>
              <a:gd name="connsiteX0" fmla="*/ 0 w 429345"/>
              <a:gd name="connsiteY0" fmla="*/ 0 h 249019"/>
              <a:gd name="connsiteX1" fmla="*/ 429345 w 429345"/>
              <a:gd name="connsiteY1" fmla="*/ 0 h 249019"/>
              <a:gd name="connsiteX2" fmla="*/ 429345 w 429345"/>
              <a:gd name="connsiteY2" fmla="*/ 249019 h 249019"/>
              <a:gd name="connsiteX3" fmla="*/ 0 w 429345"/>
              <a:gd name="connsiteY3" fmla="*/ 249019 h 249019"/>
              <a:gd name="connsiteX4" fmla="*/ 0 w 429345"/>
              <a:gd name="connsiteY4" fmla="*/ 0 h 24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345" h="249019">
                <a:moveTo>
                  <a:pt x="0" y="0"/>
                </a:moveTo>
                <a:lnTo>
                  <a:pt x="429345" y="0"/>
                </a:lnTo>
                <a:lnTo>
                  <a:pt x="429345" y="249019"/>
                </a:lnTo>
                <a:lnTo>
                  <a:pt x="0" y="24901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5" tIns="3175" rIns="3175" bIns="3175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bg1"/>
                </a:solidFill>
              </a:rPr>
              <a:t>Analysis</a:t>
            </a:r>
            <a:endParaRPr lang="en-US" sz="1000" kern="1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4534" y="5991639"/>
            <a:ext cx="10810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* </a:t>
            </a:r>
            <a:r>
              <a:rPr lang="en-US" sz="1000" dirty="0" smtClean="0"/>
              <a:t>= Clinician ended employment at the clinic</a:t>
            </a:r>
            <a:endParaRPr lang="en-US" sz="1000" dirty="0"/>
          </a:p>
        </p:txBody>
      </p:sp>
      <p:sp>
        <p:nvSpPr>
          <p:cNvPr id="2" name="TextBox 1"/>
          <p:cNvSpPr txBox="1"/>
          <p:nvPr/>
        </p:nvSpPr>
        <p:spPr>
          <a:xfrm>
            <a:off x="60717" y="161492"/>
            <a:ext cx="374185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Supplemental Figure: Study Flow Diagram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07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374</Words>
  <Application>Microsoft Office PowerPoint</Application>
  <PresentationFormat>Widescreen</PresentationFormat>
  <Paragraphs>85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Wagner, John</dc:creator>
  <cp:lastModifiedBy>Stephen D Persell</cp:lastModifiedBy>
  <cp:revision>30</cp:revision>
  <dcterms:created xsi:type="dcterms:W3CDTF">2016-02-16T16:26:21Z</dcterms:created>
  <dcterms:modified xsi:type="dcterms:W3CDTF">2016-02-18T20:53:53Z</dcterms:modified>
</cp:coreProperties>
</file>