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24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8849-7D01-3047-8621-D1BCFC6B01B1}" type="datetimeFigureOut">
              <a:rPr lang="en-US" smtClean="0"/>
              <a:t>11/01/17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D5BF-E033-2542-84B6-1D025AA15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583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8849-7D01-3047-8621-D1BCFC6B01B1}" type="datetimeFigureOut">
              <a:rPr lang="en-US" smtClean="0"/>
              <a:t>11/01/17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D5BF-E033-2542-84B6-1D025AA15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829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8849-7D01-3047-8621-D1BCFC6B01B1}" type="datetimeFigureOut">
              <a:rPr lang="en-US" smtClean="0"/>
              <a:t>11/01/17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D5BF-E033-2542-84B6-1D025AA15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122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8849-7D01-3047-8621-D1BCFC6B01B1}" type="datetimeFigureOut">
              <a:rPr lang="en-US" smtClean="0"/>
              <a:t>11/01/17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D5BF-E033-2542-84B6-1D025AA15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13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8849-7D01-3047-8621-D1BCFC6B01B1}" type="datetimeFigureOut">
              <a:rPr lang="en-US" smtClean="0"/>
              <a:t>11/01/17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D5BF-E033-2542-84B6-1D025AA15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2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8849-7D01-3047-8621-D1BCFC6B01B1}" type="datetimeFigureOut">
              <a:rPr lang="en-US" smtClean="0"/>
              <a:t>11/01/17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D5BF-E033-2542-84B6-1D025AA15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46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8849-7D01-3047-8621-D1BCFC6B01B1}" type="datetimeFigureOut">
              <a:rPr lang="en-US" smtClean="0"/>
              <a:t>11/01/17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D5BF-E033-2542-84B6-1D025AA15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07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8849-7D01-3047-8621-D1BCFC6B01B1}" type="datetimeFigureOut">
              <a:rPr lang="en-US" smtClean="0"/>
              <a:t>11/01/17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D5BF-E033-2542-84B6-1D025AA15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858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8849-7D01-3047-8621-D1BCFC6B01B1}" type="datetimeFigureOut">
              <a:rPr lang="en-US" smtClean="0"/>
              <a:t>11/01/17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D5BF-E033-2542-84B6-1D025AA15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03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8849-7D01-3047-8621-D1BCFC6B01B1}" type="datetimeFigureOut">
              <a:rPr lang="en-US" smtClean="0"/>
              <a:t>11/01/17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D5BF-E033-2542-84B6-1D025AA15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62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E8849-7D01-3047-8621-D1BCFC6B01B1}" type="datetimeFigureOut">
              <a:rPr lang="en-US" smtClean="0"/>
              <a:t>11/01/17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D5BF-E033-2542-84B6-1D025AA15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2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E8849-7D01-3047-8621-D1BCFC6B01B1}" type="datetimeFigureOut">
              <a:rPr lang="en-US" smtClean="0"/>
              <a:t>11/01/17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0D5BF-E033-2542-84B6-1D025AA15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932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Relationship Id="rId3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6578600"/>
            <a:ext cx="1054100" cy="27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105839"/>
            <a:ext cx="90170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74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Dipanwita Das</dc:creator>
  <cp:lastModifiedBy>Dipanwita Das</cp:lastModifiedBy>
  <cp:revision>1</cp:revision>
  <dcterms:created xsi:type="dcterms:W3CDTF">2017-01-11T06:10:01Z</dcterms:created>
  <dcterms:modified xsi:type="dcterms:W3CDTF">2017-01-11T06:10:33Z</dcterms:modified>
</cp:coreProperties>
</file>