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1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A76F1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44" autoAdjust="0"/>
  </p:normalViewPr>
  <p:slideViewPr>
    <p:cSldViewPr>
      <p:cViewPr varScale="1">
        <p:scale>
          <a:sx n="83" d="100"/>
          <a:sy n="83" d="100"/>
        </p:scale>
        <p:origin x="120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1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E899E34-8284-42BC-9574-0EACD074616B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559AFC-8B5A-4244-9A58-86F162356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419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CCF366-B76C-40C6-816D-CA736772DB4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A836C6F-27D1-4D4A-B537-E2D8B42B1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0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6C6F-27D1-4D4A-B537-E2D8B42B122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79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6BC0E-DC54-4BF4-9307-DB021FA7EFF5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C3AF8-554C-4E59-86F9-CC7CAB14A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89" y="194791"/>
            <a:ext cx="8742422" cy="646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7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25385</TotalTime>
  <Words>1</Words>
  <Application>Microsoft Office PowerPoint</Application>
  <PresentationFormat>On-screen Show (4:3)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U.M.D.N.J.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Uganda TBIR</dc:title>
  <dc:creator>DellImage 20080831</dc:creator>
  <cp:lastModifiedBy>Salgame, Padmini</cp:lastModifiedBy>
  <cp:revision>342</cp:revision>
  <cp:lastPrinted>2015-11-25T15:35:51Z</cp:lastPrinted>
  <dcterms:created xsi:type="dcterms:W3CDTF">2015-07-10T16:41:46Z</dcterms:created>
  <dcterms:modified xsi:type="dcterms:W3CDTF">2018-04-28T19:04:18Z</dcterms:modified>
</cp:coreProperties>
</file>