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390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83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111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1691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9080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328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228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8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8968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379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29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4A6B2-4B04-4CA9-BEFA-0F48346CA8C6}" type="datetimeFigureOut">
              <a:rPr kumimoji="1" lang="ja-JP" altLang="en-US" smtClean="0"/>
              <a:t>2018/8/17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C5389-18E8-49B0-8990-CDB1200A41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6106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825" y="2112264"/>
            <a:ext cx="6028358" cy="278891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333" y="2308801"/>
            <a:ext cx="1182655" cy="65703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869" y="2818283"/>
            <a:ext cx="765067" cy="295097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85215" y="420624"/>
            <a:ext cx="2664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Supple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Fig.1</a:t>
            </a:r>
            <a:r>
              <a:rPr kumimoji="1" lang="ja-JP" altLang="en-US" dirty="0" smtClean="0"/>
              <a:t> </a:t>
            </a:r>
            <a:r>
              <a:rPr kumimoji="1" lang="en-US" altLang="ja-JP" dirty="0" err="1" smtClean="0"/>
              <a:t>M.Takano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241792" y="4364736"/>
            <a:ext cx="1036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rPr>
              <a:t>（㎕）</a:t>
            </a:r>
            <a:endParaRPr kumimoji="1" lang="ja-JP" altLang="en-US" dirty="0">
              <a:latin typeface="Arial Unicode MS" panose="020B0604020202020204" pitchFamily="50" charset="-128"/>
              <a:ea typeface="Arial Unicode MS" panose="020B0604020202020204" pitchFamily="50" charset="-128"/>
              <a:cs typeface="Arial Unicode MS" panose="020B060402020202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5352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Arial Unicode MS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高野 操</dc:creator>
  <cp:lastModifiedBy>Takano Misao</cp:lastModifiedBy>
  <cp:revision>5</cp:revision>
  <cp:lastPrinted>2018-08-13T07:32:03Z</cp:lastPrinted>
  <dcterms:created xsi:type="dcterms:W3CDTF">2018-08-09T02:19:13Z</dcterms:created>
  <dcterms:modified xsi:type="dcterms:W3CDTF">2018-08-17T01:48:16Z</dcterms:modified>
</cp:coreProperties>
</file>