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8A6E8-9B47-48B7-B219-EC299645B86E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5E9E7-A069-47FD-AD7F-DFF16B1A3E7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7528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5E9E7-A069-47FD-AD7F-DFF16B1A3E7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3262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279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567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354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93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50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403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8679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6382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4067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497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4690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0AA47-62DC-46B5-B08F-82F83061DFF3}" type="datetimeFigureOut">
              <a:rPr lang="de-DE" smtClean="0"/>
              <a:t>29.06.2018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E1799-484B-46A3-92BE-72C4CF3E8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668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222377" y="251356"/>
            <a:ext cx="2117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Supplemental figure</a:t>
            </a:r>
            <a:endParaRPr lang="de-DE" b="1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179512" y="1147762"/>
            <a:ext cx="8809591" cy="4562475"/>
            <a:chOff x="251521" y="1147762"/>
            <a:chExt cx="8809591" cy="456247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lum bright="-11000" contras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885058" y="-485775"/>
              <a:ext cx="4562475" cy="782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feld 4"/>
            <p:cNvSpPr txBox="1"/>
            <p:nvPr/>
          </p:nvSpPr>
          <p:spPr>
            <a:xfrm>
              <a:off x="8095996" y="4581128"/>
              <a:ext cx="457176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PC</a:t>
              </a:r>
            </a:p>
            <a:p>
              <a:endParaRPr lang="de-DE" sz="1200" dirty="0"/>
            </a:p>
            <a:p>
              <a:r>
                <a:rPr lang="de-DE" dirty="0" smtClean="0"/>
                <a:t>NC</a:t>
              </a:r>
              <a:endParaRPr lang="de-DE" dirty="0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8102836" y="3717032"/>
              <a:ext cx="95827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Pat. IgM</a:t>
              </a:r>
            </a:p>
            <a:p>
              <a:endParaRPr lang="de-DE" sz="1200" dirty="0" smtClean="0"/>
            </a:p>
            <a:p>
              <a:r>
                <a:rPr lang="de-DE" dirty="0" smtClean="0"/>
                <a:t>Pat. IgG</a:t>
              </a:r>
              <a:endParaRPr lang="de-DE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2809624" y="2035045"/>
              <a:ext cx="936104" cy="584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dirty="0"/>
                <a:t>c</a:t>
              </a:r>
              <a:r>
                <a:rPr lang="de-DE" sz="1600" dirty="0" smtClean="0"/>
                <a:t>ontrol  </a:t>
              </a:r>
            </a:p>
            <a:p>
              <a:r>
                <a:rPr lang="de-DE" sz="1600" dirty="0" smtClean="0"/>
                <a:t>IgG  IgM   </a:t>
              </a:r>
              <a:endParaRPr lang="de-DE" sz="1600" dirty="0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3635896" y="2040116"/>
              <a:ext cx="792088" cy="8128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de-DE" sz="1600" dirty="0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1954074" y="2268161"/>
              <a:ext cx="936104" cy="584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dirty="0"/>
                <a:t>c</a:t>
              </a:r>
              <a:r>
                <a:rPr lang="de-DE" sz="1600" dirty="0" smtClean="0"/>
                <a:t>ontrol  </a:t>
              </a:r>
            </a:p>
            <a:p>
              <a:r>
                <a:rPr lang="de-DE" sz="1600" dirty="0" smtClean="0"/>
                <a:t>reaction</a:t>
              </a:r>
              <a:endParaRPr lang="de-D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5729780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Bildschirmpräsentation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UKT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Apl.Prof. Dr. Klaus Hamprecht</dc:creator>
  <cp:lastModifiedBy>Dr. Simon Greulich</cp:lastModifiedBy>
  <cp:revision>7</cp:revision>
  <dcterms:created xsi:type="dcterms:W3CDTF">2018-06-26T14:57:01Z</dcterms:created>
  <dcterms:modified xsi:type="dcterms:W3CDTF">2018-06-29T10:30:05Z</dcterms:modified>
</cp:coreProperties>
</file>