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58" d="100"/>
          <a:sy n="58" d="100"/>
        </p:scale>
        <p:origin x="24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PCV13 serotypes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c:spPr>
          <c:invertIfNegative val="0"/>
          <c:cat>
            <c:numRef>
              <c:f>Sheet1!$A$2:$A$58</c:f>
              <c:numCache>
                <c:formatCode>General</c:formatCode>
                <c:ptCount val="5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24</c:v>
                </c:pt>
                <c:pt idx="23">
                  <c:v>25</c:v>
                </c:pt>
                <c:pt idx="24">
                  <c:v>26</c:v>
                </c:pt>
                <c:pt idx="25">
                  <c:v>27</c:v>
                </c:pt>
                <c:pt idx="26">
                  <c:v>28</c:v>
                </c:pt>
                <c:pt idx="27">
                  <c:v>29</c:v>
                </c:pt>
                <c:pt idx="28">
                  <c:v>30</c:v>
                </c:pt>
                <c:pt idx="29">
                  <c:v>31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</c:numCache>
            </c:numRef>
          </c:cat>
          <c:val>
            <c:numRef>
              <c:f>Sheet1!$B$2:$B$58</c:f>
              <c:numCache>
                <c:formatCode>General</c:formatCode>
                <c:ptCount val="57"/>
                <c:pt idx="0">
                  <c:v>0</c:v>
                </c:pt>
                <c:pt idx="1">
                  <c:v>42.86</c:v>
                </c:pt>
                <c:pt idx="2">
                  <c:v>23.08</c:v>
                </c:pt>
                <c:pt idx="3">
                  <c:v>50</c:v>
                </c:pt>
                <c:pt idx="4">
                  <c:v>9.09</c:v>
                </c:pt>
                <c:pt idx="5">
                  <c:v>50</c:v>
                </c:pt>
                <c:pt idx="6">
                  <c:v>40.909999999999997</c:v>
                </c:pt>
                <c:pt idx="7">
                  <c:v>18.18</c:v>
                </c:pt>
                <c:pt idx="8">
                  <c:v>50</c:v>
                </c:pt>
                <c:pt idx="9">
                  <c:v>20</c:v>
                </c:pt>
                <c:pt idx="10">
                  <c:v>25</c:v>
                </c:pt>
                <c:pt idx="11">
                  <c:v>33.33</c:v>
                </c:pt>
                <c:pt idx="12">
                  <c:v>12.5</c:v>
                </c:pt>
                <c:pt idx="13">
                  <c:v>60</c:v>
                </c:pt>
                <c:pt idx="14">
                  <c:v>42.86</c:v>
                </c:pt>
                <c:pt idx="15">
                  <c:v>20</c:v>
                </c:pt>
                <c:pt idx="16">
                  <c:v>37.5</c:v>
                </c:pt>
                <c:pt idx="17">
                  <c:v>20</c:v>
                </c:pt>
                <c:pt idx="18">
                  <c:v>66.67</c:v>
                </c:pt>
                <c:pt idx="19">
                  <c:v>37.5</c:v>
                </c:pt>
                <c:pt idx="20">
                  <c:v>33.33</c:v>
                </c:pt>
                <c:pt idx="21">
                  <c:v>23.08</c:v>
                </c:pt>
                <c:pt idx="22">
                  <c:v>25</c:v>
                </c:pt>
                <c:pt idx="23">
                  <c:v>57.14</c:v>
                </c:pt>
                <c:pt idx="24">
                  <c:v>55.56</c:v>
                </c:pt>
                <c:pt idx="25">
                  <c:v>16.670000000000002</c:v>
                </c:pt>
                <c:pt idx="26">
                  <c:v>62.5</c:v>
                </c:pt>
                <c:pt idx="27">
                  <c:v>12.5</c:v>
                </c:pt>
                <c:pt idx="28">
                  <c:v>40</c:v>
                </c:pt>
                <c:pt idx="29">
                  <c:v>35.71</c:v>
                </c:pt>
                <c:pt idx="30">
                  <c:v>23.08</c:v>
                </c:pt>
                <c:pt idx="31">
                  <c:v>14.29</c:v>
                </c:pt>
                <c:pt idx="32">
                  <c:v>8.33</c:v>
                </c:pt>
                <c:pt idx="33">
                  <c:v>50</c:v>
                </c:pt>
                <c:pt idx="34">
                  <c:v>40</c:v>
                </c:pt>
                <c:pt idx="35">
                  <c:v>0</c:v>
                </c:pt>
                <c:pt idx="36">
                  <c:v>40</c:v>
                </c:pt>
                <c:pt idx="37">
                  <c:v>0</c:v>
                </c:pt>
                <c:pt idx="38">
                  <c:v>37.5</c:v>
                </c:pt>
                <c:pt idx="39">
                  <c:v>12.5</c:v>
                </c:pt>
                <c:pt idx="40">
                  <c:v>0</c:v>
                </c:pt>
                <c:pt idx="41">
                  <c:v>28.57</c:v>
                </c:pt>
                <c:pt idx="42">
                  <c:v>31.25</c:v>
                </c:pt>
                <c:pt idx="43">
                  <c:v>42.86</c:v>
                </c:pt>
                <c:pt idx="44">
                  <c:v>16.670000000000002</c:v>
                </c:pt>
                <c:pt idx="45">
                  <c:v>25</c:v>
                </c:pt>
                <c:pt idx="46">
                  <c:v>22.22</c:v>
                </c:pt>
                <c:pt idx="47">
                  <c:v>0</c:v>
                </c:pt>
                <c:pt idx="48">
                  <c:v>16.670000000000002</c:v>
                </c:pt>
                <c:pt idx="49">
                  <c:v>0</c:v>
                </c:pt>
                <c:pt idx="50">
                  <c:v>16.670000000000002</c:v>
                </c:pt>
                <c:pt idx="51">
                  <c:v>0</c:v>
                </c:pt>
                <c:pt idx="52">
                  <c:v>0</c:v>
                </c:pt>
                <c:pt idx="53">
                  <c:v>40</c:v>
                </c:pt>
                <c:pt idx="54">
                  <c:v>0</c:v>
                </c:pt>
                <c:pt idx="55">
                  <c:v>22.22</c:v>
                </c:pt>
                <c:pt idx="56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non-PCV13 serotypes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Sheet1!$A$2:$A$58</c:f>
              <c:numCache>
                <c:formatCode>General</c:formatCode>
                <c:ptCount val="5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24</c:v>
                </c:pt>
                <c:pt idx="23">
                  <c:v>25</c:v>
                </c:pt>
                <c:pt idx="24">
                  <c:v>26</c:v>
                </c:pt>
                <c:pt idx="25">
                  <c:v>27</c:v>
                </c:pt>
                <c:pt idx="26">
                  <c:v>28</c:v>
                </c:pt>
                <c:pt idx="27">
                  <c:v>29</c:v>
                </c:pt>
                <c:pt idx="28">
                  <c:v>30</c:v>
                </c:pt>
                <c:pt idx="29">
                  <c:v>31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</c:numCache>
            </c:numRef>
          </c:cat>
          <c:val>
            <c:numRef>
              <c:f>Sheet1!$C$2:$C$58</c:f>
              <c:numCache>
                <c:formatCode>General</c:formatCode>
                <c:ptCount val="57"/>
                <c:pt idx="0">
                  <c:v>0</c:v>
                </c:pt>
                <c:pt idx="1">
                  <c:v>14.280000000000001</c:v>
                </c:pt>
                <c:pt idx="2">
                  <c:v>30.770000000000003</c:v>
                </c:pt>
                <c:pt idx="3">
                  <c:v>20</c:v>
                </c:pt>
                <c:pt idx="4">
                  <c:v>54.55</c:v>
                </c:pt>
                <c:pt idx="5">
                  <c:v>16.670000000000002</c:v>
                </c:pt>
                <c:pt idx="6">
                  <c:v>22.730000000000004</c:v>
                </c:pt>
                <c:pt idx="7">
                  <c:v>27.270000000000003</c:v>
                </c:pt>
                <c:pt idx="8">
                  <c:v>16.670000000000002</c:v>
                </c:pt>
                <c:pt idx="9">
                  <c:v>26.67</c:v>
                </c:pt>
                <c:pt idx="10">
                  <c:v>0</c:v>
                </c:pt>
                <c:pt idx="11">
                  <c:v>16.670000000000002</c:v>
                </c:pt>
                <c:pt idx="12">
                  <c:v>50</c:v>
                </c:pt>
                <c:pt idx="13">
                  <c:v>0</c:v>
                </c:pt>
                <c:pt idx="14">
                  <c:v>14.280000000000001</c:v>
                </c:pt>
                <c:pt idx="15">
                  <c:v>20</c:v>
                </c:pt>
                <c:pt idx="16">
                  <c:v>12.5</c:v>
                </c:pt>
                <c:pt idx="17">
                  <c:v>10</c:v>
                </c:pt>
                <c:pt idx="18">
                  <c:v>0</c:v>
                </c:pt>
                <c:pt idx="19">
                  <c:v>25</c:v>
                </c:pt>
                <c:pt idx="20">
                  <c:v>27.78</c:v>
                </c:pt>
                <c:pt idx="21">
                  <c:v>38.46</c:v>
                </c:pt>
                <c:pt idx="22">
                  <c:v>50</c:v>
                </c:pt>
                <c:pt idx="23">
                  <c:v>0</c:v>
                </c:pt>
                <c:pt idx="24">
                  <c:v>22.22</c:v>
                </c:pt>
                <c:pt idx="25">
                  <c:v>33.33</c:v>
                </c:pt>
                <c:pt idx="26">
                  <c:v>12.5</c:v>
                </c:pt>
                <c:pt idx="27">
                  <c:v>25</c:v>
                </c:pt>
                <c:pt idx="28">
                  <c:v>20</c:v>
                </c:pt>
                <c:pt idx="29">
                  <c:v>35.720000000000006</c:v>
                </c:pt>
                <c:pt idx="30">
                  <c:v>15.380000000000003</c:v>
                </c:pt>
                <c:pt idx="31">
                  <c:v>7.1400000000000006</c:v>
                </c:pt>
                <c:pt idx="32">
                  <c:v>41.67</c:v>
                </c:pt>
                <c:pt idx="33">
                  <c:v>0</c:v>
                </c:pt>
                <c:pt idx="34">
                  <c:v>20</c:v>
                </c:pt>
                <c:pt idx="35">
                  <c:v>40</c:v>
                </c:pt>
                <c:pt idx="36">
                  <c:v>20</c:v>
                </c:pt>
                <c:pt idx="37">
                  <c:v>50</c:v>
                </c:pt>
                <c:pt idx="38">
                  <c:v>25</c:v>
                </c:pt>
                <c:pt idx="39">
                  <c:v>37.5</c:v>
                </c:pt>
                <c:pt idx="40">
                  <c:v>60</c:v>
                </c:pt>
                <c:pt idx="41">
                  <c:v>42.860000000000007</c:v>
                </c:pt>
                <c:pt idx="42">
                  <c:v>18.75</c:v>
                </c:pt>
                <c:pt idx="43">
                  <c:v>42.849999999999994</c:v>
                </c:pt>
                <c:pt idx="44">
                  <c:v>16.659999999999997</c:v>
                </c:pt>
                <c:pt idx="45">
                  <c:v>37.5</c:v>
                </c:pt>
                <c:pt idx="46">
                  <c:v>33.340000000000003</c:v>
                </c:pt>
                <c:pt idx="47">
                  <c:v>42.86</c:v>
                </c:pt>
                <c:pt idx="48">
                  <c:v>0</c:v>
                </c:pt>
                <c:pt idx="49">
                  <c:v>66.67</c:v>
                </c:pt>
                <c:pt idx="50">
                  <c:v>50</c:v>
                </c:pt>
                <c:pt idx="51">
                  <c:v>80</c:v>
                </c:pt>
                <c:pt idx="52">
                  <c:v>0</c:v>
                </c:pt>
                <c:pt idx="53">
                  <c:v>20</c:v>
                </c:pt>
                <c:pt idx="54">
                  <c:v>60</c:v>
                </c:pt>
                <c:pt idx="55">
                  <c:v>33.340000000000003</c:v>
                </c:pt>
                <c:pt idx="56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1210608"/>
        <c:axId val="281208256"/>
      </c:barChart>
      <c:catAx>
        <c:axId val="281210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Age (months)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1208256"/>
        <c:crosses val="autoZero"/>
        <c:auto val="1"/>
        <c:lblAlgn val="ctr"/>
        <c:lblOffset val="100"/>
        <c:noMultiLvlLbl val="0"/>
      </c:catAx>
      <c:valAx>
        <c:axId val="2812082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colonized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121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4B188-FE4A-4AAC-8D71-93CC02D37D04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1EF66-DA73-402E-B6FB-0AA65D29B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6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8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7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4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4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5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1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4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3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69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C2D0A-810B-4AEA-8D61-5180A5E90A2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CACCF-54F9-46C4-989D-B5183B2CD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933044885"/>
              </p:ext>
            </p:extLst>
          </p:nvPr>
        </p:nvGraphicFramePr>
        <p:xfrm>
          <a:off x="58523" y="80264"/>
          <a:ext cx="8983064" cy="6777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841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5653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Sutcliffe, Catherine G.</dc:creator>
  <cp:lastModifiedBy>Sutcliffe, Catherine G.</cp:lastModifiedBy>
  <cp:revision>147</cp:revision>
  <dcterms:created xsi:type="dcterms:W3CDTF">2018-05-04T17:50:00Z</dcterms:created>
  <dcterms:modified xsi:type="dcterms:W3CDTF">2019-06-21T16:03:00Z</dcterms:modified>
</cp:coreProperties>
</file>