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68" autoAdjust="0"/>
    <p:restoredTop sz="94660"/>
  </p:normalViewPr>
  <p:slideViewPr>
    <p:cSldViewPr>
      <p:cViewPr varScale="1">
        <p:scale>
          <a:sx n="116" d="100"/>
          <a:sy n="116" d="100"/>
        </p:scale>
        <p:origin x="1428" y="108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5" Type="http://schemas.microsoft.com/office/2016/11/relationships/changesInfo" Target="changesInfos/changesInfo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bbins, George C" userId="S::gclemd@uab.edu::cba51614-1294-4b47-8044-ec0d19263a6f" providerId="AD" clId="Web-{152156D4-F27E-79EA-01BC-DF729B945EB5}"/>
    <pc:docChg chg="modSld">
      <pc:chgData name="Dobbins, George C" userId="S::gclemd@uab.edu::cba51614-1294-4b47-8044-ec0d19263a6f" providerId="AD" clId="Web-{152156D4-F27E-79EA-01BC-DF729B945EB5}" dt="2018-07-19T15:56:43.740" v="3" actId="1076"/>
      <pc:docMkLst>
        <pc:docMk/>
      </pc:docMkLst>
      <pc:sldChg chg="modSp">
        <pc:chgData name="Dobbins, George C" userId="S::gclemd@uab.edu::cba51614-1294-4b47-8044-ec0d19263a6f" providerId="AD" clId="Web-{152156D4-F27E-79EA-01BC-DF729B945EB5}" dt="2018-07-19T15:56:43.740" v="3" actId="1076"/>
        <pc:sldMkLst>
          <pc:docMk/>
          <pc:sldMk cId="3284921115" sldId="283"/>
        </pc:sldMkLst>
        <pc:spChg chg="mod">
          <ac:chgData name="Dobbins, George C" userId="S::gclemd@uab.edu::cba51614-1294-4b47-8044-ec0d19263a6f" providerId="AD" clId="Web-{152156D4-F27E-79EA-01BC-DF729B945EB5}" dt="2018-07-19T15:56:38.333" v="2" actId="1076"/>
          <ac:spMkLst>
            <pc:docMk/>
            <pc:sldMk cId="3284921115" sldId="283"/>
            <ac:spMk id="35" creationId="{00000000-0000-0000-0000-000000000000}"/>
          </ac:spMkLst>
        </pc:spChg>
        <pc:spChg chg="mod">
          <ac:chgData name="Dobbins, George C" userId="S::gclemd@uab.edu::cba51614-1294-4b47-8044-ec0d19263a6f" providerId="AD" clId="Web-{152156D4-F27E-79EA-01BC-DF729B945EB5}" dt="2018-07-19T15:56:43.740" v="3" actId="1076"/>
          <ac:spMkLst>
            <pc:docMk/>
            <pc:sldMk cId="3284921115" sldId="283"/>
            <ac:spMk id="37" creationId="{00000000-0000-0000-0000-000000000000}"/>
          </ac:spMkLst>
        </pc:spChg>
      </pc:sldChg>
    </pc:docChg>
  </pc:docChgLst>
  <pc:docChgLst>
    <pc:chgData name="Dobbins, George C" userId="S::gclemd@uab.edu::cba51614-1294-4b47-8044-ec0d19263a6f" providerId="AD" clId="Web-{5FCE4D12-A8C6-DB6F-549A-C454CE63FF13}"/>
    <pc:docChg chg="modSld">
      <pc:chgData name="Dobbins, George C" userId="S::gclemd@uab.edu::cba51614-1294-4b47-8044-ec0d19263a6f" providerId="AD" clId="Web-{5FCE4D12-A8C6-DB6F-549A-C454CE63FF13}" dt="2018-08-13T21:13:01.325" v="2" actId="1076"/>
      <pc:docMkLst>
        <pc:docMk/>
      </pc:docMkLst>
      <pc:sldChg chg="modSp">
        <pc:chgData name="Dobbins, George C" userId="S::gclemd@uab.edu::cba51614-1294-4b47-8044-ec0d19263a6f" providerId="AD" clId="Web-{5FCE4D12-A8C6-DB6F-549A-C454CE63FF13}" dt="2018-08-13T21:13:01.325" v="2" actId="1076"/>
        <pc:sldMkLst>
          <pc:docMk/>
          <pc:sldMk cId="3284921115" sldId="283"/>
        </pc:sldMkLst>
        <pc:spChg chg="mod">
          <ac:chgData name="Dobbins, George C" userId="S::gclemd@uab.edu::cba51614-1294-4b47-8044-ec0d19263a6f" providerId="AD" clId="Web-{5FCE4D12-A8C6-DB6F-549A-C454CE63FF13}" dt="2018-08-13T21:12:37.185" v="0" actId="1076"/>
          <ac:spMkLst>
            <pc:docMk/>
            <pc:sldMk cId="3284921115" sldId="283"/>
            <ac:spMk id="36" creationId="{00000000-0000-0000-0000-000000000000}"/>
          </ac:spMkLst>
        </pc:spChg>
        <pc:spChg chg="mod">
          <ac:chgData name="Dobbins, George C" userId="S::gclemd@uab.edu::cba51614-1294-4b47-8044-ec0d19263a6f" providerId="AD" clId="Web-{5FCE4D12-A8C6-DB6F-549A-C454CE63FF13}" dt="2018-08-13T21:12:46.778" v="1" actId="1076"/>
          <ac:spMkLst>
            <pc:docMk/>
            <pc:sldMk cId="3284921115" sldId="283"/>
            <ac:spMk id="38" creationId="{00000000-0000-0000-0000-000000000000}"/>
          </ac:spMkLst>
        </pc:spChg>
        <pc:spChg chg="mod">
          <ac:chgData name="Dobbins, George C" userId="S::gclemd@uab.edu::cba51614-1294-4b47-8044-ec0d19263a6f" providerId="AD" clId="Web-{5FCE4D12-A8C6-DB6F-549A-C454CE63FF13}" dt="2018-08-13T21:13:01.325" v="2" actId="1076"/>
          <ac:spMkLst>
            <pc:docMk/>
            <pc:sldMk cId="3284921115" sldId="283"/>
            <ac:spMk id="41" creationId="{00000000-0000-0000-0000-000000000000}"/>
          </ac:spMkLst>
        </pc:spChg>
      </pc:sldChg>
    </pc:docChg>
  </pc:docChgLst>
  <pc:docChgLst>
    <pc:chgData name="Dobbins, George C" userId="S::gclemd@uab.edu::cba51614-1294-4b47-8044-ec0d19263a6f" providerId="AD" clId="Web-{BAB69E83-F46E-1D5C-B580-E6B44EDE76ED}"/>
    <pc:docChg chg="modSld">
      <pc:chgData name="Dobbins, George C" userId="S::gclemd@uab.edu::cba51614-1294-4b47-8044-ec0d19263a6f" providerId="AD" clId="Web-{BAB69E83-F46E-1D5C-B580-E6B44EDE76ED}" dt="2018-09-07T03:34:30.051" v="3" actId="14100"/>
      <pc:docMkLst>
        <pc:docMk/>
      </pc:docMkLst>
      <pc:sldChg chg="addSp modSp">
        <pc:chgData name="Dobbins, George C" userId="S::gclemd@uab.edu::cba51614-1294-4b47-8044-ec0d19263a6f" providerId="AD" clId="Web-{BAB69E83-F46E-1D5C-B580-E6B44EDE76ED}" dt="2018-09-07T03:34:30.051" v="3" actId="14100"/>
        <pc:sldMkLst>
          <pc:docMk/>
          <pc:sldMk cId="3477655071" sldId="275"/>
        </pc:sldMkLst>
        <pc:picChg chg="add mod">
          <ac:chgData name="Dobbins, George C" userId="S::gclemd@uab.edu::cba51614-1294-4b47-8044-ec0d19263a6f" providerId="AD" clId="Web-{BAB69E83-F46E-1D5C-B580-E6B44EDE76ED}" dt="2018-09-07T03:34:30.051" v="3" actId="14100"/>
          <ac:picMkLst>
            <pc:docMk/>
            <pc:sldMk cId="3477655071" sldId="275"/>
            <ac:picMk id="2" creationId="{965EFF65-70AE-4C51-B734-36E91B72CC7C}"/>
          </ac:picMkLst>
        </pc:picChg>
      </pc:sldChg>
    </pc:docChg>
  </pc:docChgLst>
  <pc:docChgLst>
    <pc:chgData name="Dobbins, George C" userId="S::gclemd@uab.edu::cba51614-1294-4b47-8044-ec0d19263a6f" providerId="AD" clId="Web-{BDD39787-5668-56AC-BB1A-82FA8311A9D2}"/>
    <pc:docChg chg="modSld">
      <pc:chgData name="Dobbins, George C" userId="S::gclemd@uab.edu::cba51614-1294-4b47-8044-ec0d19263a6f" providerId="AD" clId="Web-{BDD39787-5668-56AC-BB1A-82FA8311A9D2}" dt="2018-07-18T21:01:29.840" v="21" actId="1076"/>
      <pc:docMkLst>
        <pc:docMk/>
      </pc:docMkLst>
      <pc:sldChg chg="addSp delSp modSp">
        <pc:chgData name="Dobbins, George C" userId="S::gclemd@uab.edu::cba51614-1294-4b47-8044-ec0d19263a6f" providerId="AD" clId="Web-{BDD39787-5668-56AC-BB1A-82FA8311A9D2}" dt="2018-07-18T21:01:29.840" v="21" actId="1076"/>
        <pc:sldMkLst>
          <pc:docMk/>
          <pc:sldMk cId="3284921115" sldId="283"/>
        </pc:sldMkLst>
        <pc:picChg chg="add mod">
          <ac:chgData name="Dobbins, George C" userId="S::gclemd@uab.edu::cba51614-1294-4b47-8044-ec0d19263a6f" providerId="AD" clId="Web-{BDD39787-5668-56AC-BB1A-82FA8311A9D2}" dt="2018-07-18T21:01:29.840" v="21" actId="1076"/>
          <ac:picMkLst>
            <pc:docMk/>
            <pc:sldMk cId="3284921115" sldId="283"/>
            <ac:picMk id="2" creationId="{69A7C547-1934-44E0-BBD2-BB3E69FB751D}"/>
          </ac:picMkLst>
        </pc:picChg>
        <pc:picChg chg="del">
          <ac:chgData name="Dobbins, George C" userId="S::gclemd@uab.edu::cba51614-1294-4b47-8044-ec0d19263a6f" providerId="AD" clId="Web-{BDD39787-5668-56AC-BB1A-82FA8311A9D2}" dt="2018-07-18T21:01:06.165" v="18"/>
          <ac:picMkLst>
            <pc:docMk/>
            <pc:sldMk cId="3284921115" sldId="283"/>
            <ac:picMk id="3" creationId="{00000000-0000-0000-0000-000000000000}"/>
          </ac:picMkLst>
        </pc:picChg>
      </pc:sldChg>
    </pc:docChg>
  </pc:docChgLst>
  <pc:docChgLst>
    <pc:chgData name="Dobbins, George C" userId="S::gclemd@uab.edu::cba51614-1294-4b47-8044-ec0d19263a6f" providerId="AD" clId="Web-{F9CACCBD-5257-B5CB-59AE-932BFBC0FE17}"/>
    <pc:docChg chg="modSld">
      <pc:chgData name="Dobbins, George C" userId="S::gclemd@uab.edu::cba51614-1294-4b47-8044-ec0d19263a6f" providerId="AD" clId="Web-{F9CACCBD-5257-B5CB-59AE-932BFBC0FE17}" dt="2018-08-06T17:20:09.283" v="29" actId="20577"/>
      <pc:docMkLst>
        <pc:docMk/>
      </pc:docMkLst>
      <pc:sldChg chg="addSp delSp modSp">
        <pc:chgData name="Dobbins, George C" userId="S::gclemd@uab.edu::cba51614-1294-4b47-8044-ec0d19263a6f" providerId="AD" clId="Web-{F9CACCBD-5257-B5CB-59AE-932BFBC0FE17}" dt="2018-08-06T17:19:59.924" v="24" actId="1076"/>
        <pc:sldMkLst>
          <pc:docMk/>
          <pc:sldMk cId="2542659851" sldId="271"/>
        </pc:sldMkLst>
        <pc:spChg chg="mod">
          <ac:chgData name="Dobbins, George C" userId="S::gclemd@uab.edu::cba51614-1294-4b47-8044-ec0d19263a6f" providerId="AD" clId="Web-{F9CACCBD-5257-B5CB-59AE-932BFBC0FE17}" dt="2018-08-06T17:19:26.220" v="16" actId="1076"/>
          <ac:spMkLst>
            <pc:docMk/>
            <pc:sldMk cId="2542659851" sldId="271"/>
            <ac:spMk id="8" creationId="{00000000-0000-0000-0000-000000000000}"/>
          </ac:spMkLst>
        </pc:spChg>
        <pc:spChg chg="mod">
          <ac:chgData name="Dobbins, George C" userId="S::gclemd@uab.edu::cba51614-1294-4b47-8044-ec0d19263a6f" providerId="AD" clId="Web-{F9CACCBD-5257-B5CB-59AE-932BFBC0FE17}" dt="2018-08-06T17:19:26.235" v="17" actId="1076"/>
          <ac:spMkLst>
            <pc:docMk/>
            <pc:sldMk cId="2542659851" sldId="271"/>
            <ac:spMk id="9" creationId="{00000000-0000-0000-0000-000000000000}"/>
          </ac:spMkLst>
        </pc:spChg>
        <pc:spChg chg="mod">
          <ac:chgData name="Dobbins, George C" userId="S::gclemd@uab.edu::cba51614-1294-4b47-8044-ec0d19263a6f" providerId="AD" clId="Web-{F9CACCBD-5257-B5CB-59AE-932BFBC0FE17}" dt="2018-08-06T17:19:59.924" v="24" actId="1076"/>
          <ac:spMkLst>
            <pc:docMk/>
            <pc:sldMk cId="2542659851" sldId="271"/>
            <ac:spMk id="11" creationId="{00000000-0000-0000-0000-000000000000}"/>
          </ac:spMkLst>
        </pc:spChg>
        <pc:spChg chg="mod">
          <ac:chgData name="Dobbins, George C" userId="S::gclemd@uab.edu::cba51614-1294-4b47-8044-ec0d19263a6f" providerId="AD" clId="Web-{F9CACCBD-5257-B5CB-59AE-932BFBC0FE17}" dt="2018-08-06T17:19:48.517" v="18" actId="1076"/>
          <ac:spMkLst>
            <pc:docMk/>
            <pc:sldMk cId="2542659851" sldId="271"/>
            <ac:spMk id="21" creationId="{00000000-0000-0000-0000-000000000000}"/>
          </ac:spMkLst>
        </pc:spChg>
        <pc:picChg chg="add mod">
          <ac:chgData name="Dobbins, George C" userId="S::gclemd@uab.edu::cba51614-1294-4b47-8044-ec0d19263a6f" providerId="AD" clId="Web-{F9CACCBD-5257-B5CB-59AE-932BFBC0FE17}" dt="2018-08-06T17:19:05.907" v="15" actId="1076"/>
          <ac:picMkLst>
            <pc:docMk/>
            <pc:sldMk cId="2542659851" sldId="271"/>
            <ac:picMk id="2" creationId="{D27601A3-6F27-44EF-BAF7-DF610F629C0F}"/>
          </ac:picMkLst>
        </pc:picChg>
        <pc:picChg chg="del">
          <ac:chgData name="Dobbins, George C" userId="S::gclemd@uab.edu::cba51614-1294-4b47-8044-ec0d19263a6f" providerId="AD" clId="Web-{F9CACCBD-5257-B5CB-59AE-932BFBC0FE17}" dt="2018-08-06T17:18:53.547" v="14"/>
          <ac:picMkLst>
            <pc:docMk/>
            <pc:sldMk cId="2542659851" sldId="271"/>
            <ac:picMk id="4" creationId="{00000000-0000-0000-0000-000000000000}"/>
          </ac:picMkLst>
        </pc:picChg>
      </pc:sldChg>
      <pc:sldChg chg="modSp">
        <pc:chgData name="Dobbins, George C" userId="S::gclemd@uab.edu::cba51614-1294-4b47-8044-ec0d19263a6f" providerId="AD" clId="Web-{F9CACCBD-5257-B5CB-59AE-932BFBC0FE17}" dt="2018-08-06T17:20:08.158" v="27" actId="20577"/>
        <pc:sldMkLst>
          <pc:docMk/>
          <pc:sldMk cId="3477655071" sldId="275"/>
        </pc:sldMkLst>
        <pc:spChg chg="mod">
          <ac:chgData name="Dobbins, George C" userId="S::gclemd@uab.edu::cba51614-1294-4b47-8044-ec0d19263a6f" providerId="AD" clId="Web-{F9CACCBD-5257-B5CB-59AE-932BFBC0FE17}" dt="2018-08-06T17:20:08.158" v="27" actId="20577"/>
          <ac:spMkLst>
            <pc:docMk/>
            <pc:sldMk cId="3477655071" sldId="275"/>
            <ac:spMk id="11" creationId="{00000000-0000-0000-0000-000000000000}"/>
          </ac:spMkLst>
        </pc:spChg>
      </pc:sldChg>
      <pc:sldChg chg="addSp modSp">
        <pc:chgData name="Dobbins, George C" userId="S::gclemd@uab.edu::cba51614-1294-4b47-8044-ec0d19263a6f" providerId="AD" clId="Web-{F9CACCBD-5257-B5CB-59AE-932BFBC0FE17}" dt="2018-08-06T17:17:31.685" v="9" actId="1076"/>
        <pc:sldMkLst>
          <pc:docMk/>
          <pc:sldMk cId="4140780386" sldId="288"/>
        </pc:sldMkLst>
        <pc:spChg chg="add mod">
          <ac:chgData name="Dobbins, George C" userId="S::gclemd@uab.edu::cba51614-1294-4b47-8044-ec0d19263a6f" providerId="AD" clId="Web-{F9CACCBD-5257-B5CB-59AE-932BFBC0FE17}" dt="2018-08-06T17:17:15.748" v="7" actId="1076"/>
          <ac:spMkLst>
            <pc:docMk/>
            <pc:sldMk cId="4140780386" sldId="288"/>
            <ac:spMk id="2" creationId="{90CEC6B2-F5FF-4639-BE0A-3F8EEA1F2C55}"/>
          </ac:spMkLst>
        </pc:spChg>
        <pc:spChg chg="mod">
          <ac:chgData name="Dobbins, George C" userId="S::gclemd@uab.edu::cba51614-1294-4b47-8044-ec0d19263a6f" providerId="AD" clId="Web-{F9CACCBD-5257-B5CB-59AE-932BFBC0FE17}" dt="2018-08-06T17:17:31.685" v="9" actId="1076"/>
          <ac:spMkLst>
            <pc:docMk/>
            <pc:sldMk cId="4140780386" sldId="288"/>
            <ac:spMk id="8" creationId="{00000000-0000-0000-0000-000000000000}"/>
          </ac:spMkLst>
        </pc:spChg>
        <pc:spChg chg="mod">
          <ac:chgData name="Dobbins, George C" userId="S::gclemd@uab.edu::cba51614-1294-4b47-8044-ec0d19263a6f" providerId="AD" clId="Web-{F9CACCBD-5257-B5CB-59AE-932BFBC0FE17}" dt="2018-08-06T17:17:22.576" v="8" actId="1076"/>
          <ac:spMkLst>
            <pc:docMk/>
            <pc:sldMk cId="4140780386" sldId="288"/>
            <ac:spMk id="9" creationId="{00000000-0000-0000-0000-000000000000}"/>
          </ac:spMkLst>
        </pc:spChg>
        <pc:picChg chg="mod">
          <ac:chgData name="Dobbins, George C" userId="S::gclemd@uab.edu::cba51614-1294-4b47-8044-ec0d19263a6f" providerId="AD" clId="Web-{F9CACCBD-5257-B5CB-59AE-932BFBC0FE17}" dt="2018-08-06T17:17:10.341" v="5" actId="1076"/>
          <ac:picMkLst>
            <pc:docMk/>
            <pc:sldMk cId="4140780386" sldId="288"/>
            <ac:picMk id="6" creationId="{00000000-0000-0000-0000-000000000000}"/>
          </ac:picMkLst>
        </pc:picChg>
        <pc:picChg chg="mod">
          <ac:chgData name="Dobbins, George C" userId="S::gclemd@uab.edu::cba51614-1294-4b47-8044-ec0d19263a6f" providerId="AD" clId="Web-{F9CACCBD-5257-B5CB-59AE-932BFBC0FE17}" dt="2018-08-06T17:17:04.185" v="4" actId="1076"/>
          <ac:picMkLst>
            <pc:docMk/>
            <pc:sldMk cId="4140780386" sldId="288"/>
            <ac:picMk id="7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83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4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44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05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008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392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21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72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483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49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82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F1F96-103A-4A59-BBCF-ACFFDF714044}" type="datetimeFigureOut">
              <a:rPr lang="en-US" smtClean="0"/>
              <a:t>8/13/2019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2CCB-B339-4CED-86B5-F87810604F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183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3539643">
            <a:off x="1069068" y="4183156"/>
            <a:ext cx="685800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UL1</a:t>
            </a:r>
          </a:p>
        </p:txBody>
      </p:sp>
      <p:sp>
        <p:nvSpPr>
          <p:cNvPr id="6" name="TextBox 5"/>
          <p:cNvSpPr txBox="1"/>
          <p:nvPr/>
        </p:nvSpPr>
        <p:spPr>
          <a:xfrm rot="3539643">
            <a:off x="1571554" y="4191083"/>
            <a:ext cx="685800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UL20</a:t>
            </a:r>
          </a:p>
        </p:txBody>
      </p:sp>
      <p:sp>
        <p:nvSpPr>
          <p:cNvPr id="7" name="TextBox 6"/>
          <p:cNvSpPr txBox="1"/>
          <p:nvPr/>
        </p:nvSpPr>
        <p:spPr>
          <a:xfrm rot="3539643">
            <a:off x="2422943" y="4204073"/>
            <a:ext cx="685800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UL37</a:t>
            </a:r>
          </a:p>
        </p:txBody>
      </p:sp>
      <p:sp>
        <p:nvSpPr>
          <p:cNvPr id="8" name="TextBox 7"/>
          <p:cNvSpPr txBox="1"/>
          <p:nvPr/>
        </p:nvSpPr>
        <p:spPr>
          <a:xfrm rot="3539643">
            <a:off x="3489743" y="4221751"/>
            <a:ext cx="685800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UL55</a:t>
            </a:r>
          </a:p>
        </p:txBody>
      </p:sp>
      <p:sp>
        <p:nvSpPr>
          <p:cNvPr id="9" name="TextBox 8"/>
          <p:cNvSpPr txBox="1"/>
          <p:nvPr/>
        </p:nvSpPr>
        <p:spPr>
          <a:xfrm rot="3539643">
            <a:off x="4332479" y="4204073"/>
            <a:ext cx="685800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UL73-74</a:t>
            </a:r>
          </a:p>
        </p:txBody>
      </p:sp>
      <p:sp>
        <p:nvSpPr>
          <p:cNvPr id="10" name="TextBox 9"/>
          <p:cNvSpPr txBox="1"/>
          <p:nvPr/>
        </p:nvSpPr>
        <p:spPr>
          <a:xfrm rot="3539643">
            <a:off x="6412091" y="4282617"/>
            <a:ext cx="869074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UL119-120</a:t>
            </a:r>
          </a:p>
        </p:txBody>
      </p:sp>
      <p:sp>
        <p:nvSpPr>
          <p:cNvPr id="11" name="TextBox 10"/>
          <p:cNvSpPr txBox="1"/>
          <p:nvPr/>
        </p:nvSpPr>
        <p:spPr>
          <a:xfrm rot="3539643">
            <a:off x="7174091" y="4282617"/>
            <a:ext cx="869074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IRS1</a:t>
            </a:r>
          </a:p>
        </p:txBody>
      </p:sp>
      <p:sp>
        <p:nvSpPr>
          <p:cNvPr id="12" name="TextBox 11"/>
          <p:cNvSpPr txBox="1"/>
          <p:nvPr/>
        </p:nvSpPr>
        <p:spPr>
          <a:xfrm rot="3539643">
            <a:off x="8479046" y="4282617"/>
            <a:ext cx="869074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TRS1</a:t>
            </a:r>
          </a:p>
        </p:txBody>
      </p:sp>
      <p:sp>
        <p:nvSpPr>
          <p:cNvPr id="13" name="TextBox 12"/>
          <p:cNvSpPr txBox="1"/>
          <p:nvPr/>
        </p:nvSpPr>
        <p:spPr>
          <a:xfrm rot="3539643">
            <a:off x="1190554" y="4191083"/>
            <a:ext cx="685800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UL6-9</a:t>
            </a:r>
          </a:p>
        </p:txBody>
      </p:sp>
      <p:sp>
        <p:nvSpPr>
          <p:cNvPr id="14" name="TextBox 13"/>
          <p:cNvSpPr txBox="1"/>
          <p:nvPr/>
        </p:nvSpPr>
        <p:spPr>
          <a:xfrm rot="3539643">
            <a:off x="3586420" y="4208761"/>
            <a:ext cx="685800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UL56</a:t>
            </a:r>
          </a:p>
        </p:txBody>
      </p:sp>
      <p:sp>
        <p:nvSpPr>
          <p:cNvPr id="17" name="TextBox 16"/>
          <p:cNvSpPr txBox="1"/>
          <p:nvPr/>
        </p:nvSpPr>
        <p:spPr>
          <a:xfrm rot="3539643">
            <a:off x="1356143" y="4191083"/>
            <a:ext cx="685800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UL11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875" y="1156156"/>
            <a:ext cx="905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Asymptomatic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1075" y="1613356"/>
            <a:ext cx="905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Symptomatic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7275" y="698956"/>
            <a:ext cx="9057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variants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200" y="1994356"/>
            <a:ext cx="1143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Hearing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2451556"/>
            <a:ext cx="60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SNHL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200" y="2785646"/>
            <a:ext cx="99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Asymptomatic Normal Hearing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200" y="3242846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Asymptomatic SNHL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10000" y="5105400"/>
            <a:ext cx="1965259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</a:t>
            </a:r>
          </a:p>
        </p:txBody>
      </p:sp>
      <p:sp>
        <p:nvSpPr>
          <p:cNvPr id="26" name="TextBox 25"/>
          <p:cNvSpPr txBox="1"/>
          <p:nvPr/>
        </p:nvSpPr>
        <p:spPr>
          <a:xfrm rot="3539643">
            <a:off x="2207532" y="4204073"/>
            <a:ext cx="685800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UL33</a:t>
            </a:r>
          </a:p>
        </p:txBody>
      </p:sp>
      <p:sp>
        <p:nvSpPr>
          <p:cNvPr id="27" name="TextBox 26"/>
          <p:cNvSpPr txBox="1"/>
          <p:nvPr/>
        </p:nvSpPr>
        <p:spPr>
          <a:xfrm rot="3539643">
            <a:off x="6802646" y="4264939"/>
            <a:ext cx="869074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UL147-142</a:t>
            </a:r>
          </a:p>
        </p:txBody>
      </p:sp>
      <p:sp>
        <p:nvSpPr>
          <p:cNvPr id="28" name="TextBox 27"/>
          <p:cNvSpPr txBox="1"/>
          <p:nvPr/>
        </p:nvSpPr>
        <p:spPr>
          <a:xfrm rot="3539643">
            <a:off x="7044435" y="4264939"/>
            <a:ext cx="869074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UL150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1000"/>
            <a:ext cx="8001000" cy="36576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763000" y="1752600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63000" y="1371600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767337" y="1447800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763000" y="1066800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618</a:t>
            </a:r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767337" y="1872734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530</a:t>
            </a:r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763000" y="2209800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763000" y="2634734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63000" y="3015734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763000" y="3472934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63000" y="2329934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456</a:t>
            </a:r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763000" y="533400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717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763000" y="958334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763000" y="2710934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537</a:t>
            </a:r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763000" y="3124200"/>
            <a:ext cx="3004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363</a:t>
            </a:r>
            <a:endParaRPr lang="en-US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 rot="5400000">
            <a:off x="8413522" y="2178278"/>
            <a:ext cx="1371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Variants/1000bp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191000" y="4508956"/>
            <a:ext cx="1143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Coding Regions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91000" y="76200"/>
            <a:ext cx="1066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Genomic Position</a:t>
            </a:r>
          </a:p>
        </p:txBody>
      </p:sp>
    </p:spTree>
    <p:extLst>
      <p:ext uri="{BB962C8B-B14F-4D97-AF65-F5344CB8AC3E}">
        <p14:creationId xmlns:p14="http://schemas.microsoft.com/office/powerpoint/2010/main" val="9865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99724</TotalTime>
  <Words>48</Words>
  <Application>Microsoft Office PowerPoint</Application>
  <PresentationFormat>On-screen Show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C. Dobbins</dc:creator>
  <cp:lastModifiedBy>George C. Dobbins</cp:lastModifiedBy>
  <cp:revision>461</cp:revision>
  <cp:lastPrinted>2019-04-22T03:22:10Z</cp:lastPrinted>
  <dcterms:created xsi:type="dcterms:W3CDTF">2016-01-21T15:58:12Z</dcterms:created>
  <dcterms:modified xsi:type="dcterms:W3CDTF">2019-08-13T20:35:24Z</dcterms:modified>
</cp:coreProperties>
</file>