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5945" autoAdjust="0"/>
  </p:normalViewPr>
  <p:slideViewPr>
    <p:cSldViewPr>
      <p:cViewPr varScale="1">
        <p:scale>
          <a:sx n="100" d="100"/>
          <a:sy n="100" d="100"/>
        </p:scale>
        <p:origin x="18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87AF-8B2B-4FFB-9B69-4275A8FD95B5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7F9E-3408-45B9-8F45-85FBD208E4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65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Supplemental</a:t>
            </a:r>
            <a:r>
              <a:rPr lang="en-US" altLang="ko-KR" sz="14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1. 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Spleen of a </a:t>
            </a:r>
            <a:r>
              <a:rPr lang="en-US" altLang="ko-KR" sz="14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Balb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 mouse infected with the patient’s buffy coat; day 49; splenomegaly. The spleen is twice as large as normal.</a:t>
            </a:r>
            <a:endParaRPr lang="ko-KR" altLang="en-US" sz="14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7F9E-3408-45B9-8F45-85FBD208E42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06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48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11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17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57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6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5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91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47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375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51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52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72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" b="641"/>
          <a:stretch/>
        </p:blipFill>
        <p:spPr>
          <a:xfrm>
            <a:off x="3492554" y="1127502"/>
            <a:ext cx="2302892" cy="27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14353" y="4077072"/>
            <a:ext cx="656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KZQ3</a:t>
            </a:r>
            <a:endParaRPr lang="ko-KR" alt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315737" y="4077072"/>
            <a:ext cx="656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KZQ2</a:t>
            </a:r>
            <a:endParaRPr lang="ko-KR" altLang="en-US" sz="14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3" b="1301"/>
          <a:stretch/>
        </p:blipFill>
        <p:spPr>
          <a:xfrm>
            <a:off x="6318092" y="1127502"/>
            <a:ext cx="2304000" cy="280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4903" y="4077072"/>
            <a:ext cx="821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Normal</a:t>
            </a:r>
            <a:endParaRPr lang="ko-KR" altLang="en-US" sz="1400" b="1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t="-971" r="-9" b="975"/>
          <a:stretch/>
        </p:blipFill>
        <p:spPr>
          <a:xfrm>
            <a:off x="324000" y="1127502"/>
            <a:ext cx="2304000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7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34</Words>
  <Application>Microsoft Office PowerPoint</Application>
  <PresentationFormat>화면 슬라이드 쇼(4:3)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이승훈</dc:creator>
  <cp:lastModifiedBy>이승훈</cp:lastModifiedBy>
  <cp:revision>76</cp:revision>
  <cp:lastPrinted>2017-12-20T04:18:31Z</cp:lastPrinted>
  <dcterms:created xsi:type="dcterms:W3CDTF">2016-09-23T02:19:05Z</dcterms:created>
  <dcterms:modified xsi:type="dcterms:W3CDTF">2019-07-25T02:36:02Z</dcterms:modified>
</cp:coreProperties>
</file>