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85945" autoAdjust="0"/>
  </p:normalViewPr>
  <p:slideViewPr>
    <p:cSldViewPr>
      <p:cViewPr varScale="1">
        <p:scale>
          <a:sx n="100" d="100"/>
          <a:sy n="100" d="100"/>
        </p:scale>
        <p:origin x="189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1887AF-8B2B-4FFB-9B69-4275A8FD95B5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D7F9E-3408-45B9-8F45-85FBD208E4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6659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Supplemental</a:t>
            </a:r>
            <a:r>
              <a:rPr lang="en-US" altLang="ko-KR" sz="14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4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2. </a:t>
            </a:r>
            <a:r>
              <a:rPr lang="en-US" altLang="ko-KR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Light micrograph of </a:t>
            </a:r>
            <a:r>
              <a:rPr lang="en-US" altLang="ko-KR" sz="14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Coxiella</a:t>
            </a:r>
            <a:r>
              <a:rPr lang="en-US" altLang="ko-KR" sz="14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burnetii</a:t>
            </a:r>
            <a:r>
              <a:rPr lang="en-US" altLang="ko-KR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cultured in African green monkey kidney epithelial cell line (Vero) (KZQ2</a:t>
            </a:r>
            <a:r>
              <a:rPr lang="en-US" altLang="ko-KR" sz="14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KZQ3;</a:t>
            </a:r>
            <a:r>
              <a:rPr lang="en-US" altLang="ko-KR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Diff-</a:t>
            </a:r>
            <a:r>
              <a:rPr lang="en-US" altLang="ko-KR" sz="14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Quik</a:t>
            </a:r>
            <a:r>
              <a:rPr lang="en-US" altLang="ko-KR" sz="14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staining). Original magnification (A and B; X1,000)</a:t>
            </a:r>
            <a:endParaRPr lang="ko-KR" altLang="ko-KR" sz="14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D7F9E-3408-45B9-8F45-85FBD208E42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9902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3489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4114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2171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3573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5610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7504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2911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2477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3751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8519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9520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B94B3-D855-4D7B-8F2E-118814C62FBE}" type="datetimeFigureOut">
              <a:rPr lang="ko-KR" altLang="en-US" smtClean="0"/>
              <a:t>2019-07-25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675F5-8294-49F7-B192-5610A53A8A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720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556792"/>
            <a:ext cx="3760364" cy="31141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44008" y="1536358"/>
            <a:ext cx="656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/>
              <a:t>KZQ3</a:t>
            </a:r>
            <a:endParaRPr lang="ko-KR" altLang="en-US" sz="1400" b="1" dirty="0"/>
          </a:p>
        </p:txBody>
      </p:sp>
      <p:pic>
        <p:nvPicPr>
          <p:cNvPr id="5" name="내용 개체 틀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22" y="1556792"/>
            <a:ext cx="3815037" cy="31141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2622" y="1536359"/>
            <a:ext cx="656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/>
              <a:t>KZQ2</a:t>
            </a:r>
            <a:endParaRPr lang="ko-KR" altLang="en-US" sz="1400" b="1" dirty="0"/>
          </a:p>
        </p:txBody>
      </p:sp>
      <p:cxnSp>
        <p:nvCxnSpPr>
          <p:cNvPr id="7" name="직선 화살표 연결선 6"/>
          <p:cNvCxnSpPr/>
          <p:nvPr/>
        </p:nvCxnSpPr>
        <p:spPr>
          <a:xfrm>
            <a:off x="1547664" y="1700808"/>
            <a:ext cx="504000" cy="468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44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1474</TotalTime>
  <Words>41</Words>
  <Application>Microsoft Office PowerPoint</Application>
  <PresentationFormat>화면 슬라이드 쇼(4:3)</PresentationFormat>
  <Paragraphs>4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이승훈</dc:creator>
  <cp:lastModifiedBy>이승훈</cp:lastModifiedBy>
  <cp:revision>76</cp:revision>
  <cp:lastPrinted>2017-12-20T04:18:31Z</cp:lastPrinted>
  <dcterms:created xsi:type="dcterms:W3CDTF">2016-09-23T02:19:05Z</dcterms:created>
  <dcterms:modified xsi:type="dcterms:W3CDTF">2019-07-25T02:36:25Z</dcterms:modified>
</cp:coreProperties>
</file>