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5945" autoAdjust="0"/>
  </p:normalViewPr>
  <p:slideViewPr>
    <p:cSldViewPr>
      <p:cViewPr varScale="1">
        <p:scale>
          <a:sx n="100" d="100"/>
          <a:sy n="100" d="100"/>
        </p:scale>
        <p:origin x="18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87AF-8B2B-4FFB-9B69-4275A8FD95B5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7F9E-3408-45B9-8F45-85FBD208E4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65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Supplemental</a:t>
            </a:r>
            <a:r>
              <a:rPr lang="en-US" altLang="ko-KR" sz="14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3. </a:t>
            </a:r>
            <a:r>
              <a:rPr lang="en-US" altLang="ko-KR" sz="1400" b="0" dirty="0" smtClean="0"/>
              <a:t>In-house immunofluorescence staining of isolate</a:t>
            </a:r>
            <a:r>
              <a:rPr lang="en-US" altLang="ko-KR" sz="1400" b="0" baseline="0" dirty="0" smtClean="0"/>
              <a:t> </a:t>
            </a:r>
            <a:r>
              <a:rPr lang="en-US" altLang="ko-KR" sz="1400" b="0" i="1" dirty="0" smtClean="0"/>
              <a:t>Coxiella burentii </a:t>
            </a:r>
            <a:r>
              <a:rPr lang="en-US" altLang="ko-KR" sz="1400" b="0" i="0" dirty="0" smtClean="0"/>
              <a:t>from patient</a:t>
            </a:r>
            <a:r>
              <a:rPr lang="en-US" altLang="ko-KR" sz="1400" b="0" i="1" dirty="0" smtClean="0"/>
              <a:t> </a:t>
            </a:r>
            <a:r>
              <a:rPr lang="en-US" altLang="ko-KR" sz="1400" b="0" i="0" dirty="0" smtClean="0"/>
              <a:t>with</a:t>
            </a:r>
            <a:r>
              <a:rPr lang="en-US" altLang="ko-KR" sz="1400" b="0" dirty="0" smtClean="0"/>
              <a:t>in African</a:t>
            </a:r>
            <a:r>
              <a:rPr lang="en-US" altLang="ko-KR" sz="1400" b="0" baseline="0" dirty="0" smtClean="0"/>
              <a:t> green </a:t>
            </a:r>
            <a:r>
              <a:rPr lang="en-US" altLang="ko-KR" sz="1400" b="0" dirty="0" smtClean="0"/>
              <a:t>monkey kidney</a:t>
            </a:r>
            <a:r>
              <a:rPr lang="en-US" altLang="ko-KR" sz="1400" b="0" baseline="0" dirty="0" smtClean="0"/>
              <a:t> epithelial 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 line (Vero)</a:t>
            </a:r>
            <a:r>
              <a:rPr lang="en-US" altLang="ko-KR" sz="1400" b="0" dirty="0" smtClean="0"/>
              <a:t> (dpi 3). </a:t>
            </a:r>
            <a:r>
              <a:rPr lang="en-US" altLang="ko-KR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 preparations stained by IFA, using a anti-</a:t>
            </a:r>
            <a:r>
              <a:rPr lang="en-US" altLang="ko-KR" sz="1400" b="0" i="1" dirty="0" err="1" smtClean="0"/>
              <a:t>Coxiella</a:t>
            </a:r>
            <a:r>
              <a:rPr lang="en-US" altLang="ko-KR" sz="1400" b="0" i="1" dirty="0" smtClean="0"/>
              <a:t> </a:t>
            </a:r>
            <a:r>
              <a:rPr lang="en-US" altLang="ko-KR" sz="1400" b="0" i="1" dirty="0" err="1" smtClean="0"/>
              <a:t>burnetii</a:t>
            </a:r>
            <a:r>
              <a:rPr lang="en-US" altLang="ko-KR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serum.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arrow indicates intracytoplasmic inclusions filled with numerous bacteria. Fluorescence magnification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(A-B; X400).</a:t>
            </a:r>
            <a:endParaRPr lang="ko-KR" altLang="en-US" sz="14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7F9E-3408-45B9-8F45-85FBD208E42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099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48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11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17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57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6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5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91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47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375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51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52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72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내용 개체 틀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63274"/>
            <a:ext cx="4038600" cy="3199813"/>
          </a:xfrm>
          <a:prstGeom prst="rect">
            <a:avLst/>
          </a:prstGeom>
        </p:spPr>
      </p:pic>
      <p:pic>
        <p:nvPicPr>
          <p:cNvPr id="6" name="내용 개체 틀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263274"/>
            <a:ext cx="4038598" cy="31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58</Words>
  <Application>Microsoft Office PowerPoint</Application>
  <PresentationFormat>화면 슬라이드 쇼(4:3)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이승훈</dc:creator>
  <cp:lastModifiedBy>이승훈</cp:lastModifiedBy>
  <cp:revision>76</cp:revision>
  <cp:lastPrinted>2017-12-20T04:18:31Z</cp:lastPrinted>
  <dcterms:created xsi:type="dcterms:W3CDTF">2016-09-23T02:19:05Z</dcterms:created>
  <dcterms:modified xsi:type="dcterms:W3CDTF">2019-07-25T02:36:47Z</dcterms:modified>
</cp:coreProperties>
</file>