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62" r:id="rId3"/>
  </p:sldIdLst>
  <p:sldSz cx="6858000" cy="9144000" type="letter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24"/>
    <p:restoredTop sz="96801"/>
  </p:normalViewPr>
  <p:slideViewPr>
    <p:cSldViewPr snapToGrid="0" snapToObjects="1">
      <p:cViewPr varScale="1">
        <p:scale>
          <a:sx n="88" d="100"/>
          <a:sy n="88" d="100"/>
        </p:scale>
        <p:origin x="-3234" y="-102"/>
      </p:cViewPr>
      <p:guideLst>
        <p:guide orient="horz" pos="2906"/>
        <p:guide pos="21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309CDF-1558-1948-A35B-90EAD1CC5E36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28050-2119-9D4C-B7E2-C2A26E30C5B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28050-2119-9D4C-B7E2-C2A26E30C5BB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74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E836C-C2CF-414B-BCA5-FE861C8D1262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B7E3E-DB1E-459B-8616-98F1B7372BAB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E3027-6451-4573-843A-D40D0C944796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8874E-8C86-4547-92FB-664E16B96CD0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9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25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241B9-712B-4562-83DD-EDB39C627109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EA89E-3B20-49A6-B3E9-157BB0E8FDD7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048B1-8D34-46AD-955E-2CC5960DDD8A}" type="datetimeFigureOut">
              <a:rPr lang="en-US"/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495FC-4C92-427F-AB90-4096AC32CCE5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3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3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3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3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7A347-9910-430E-963C-4DFDFC8F85AF}" type="datetimeFigureOut">
              <a:rPr lang="en-US"/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A0F90-771E-46D9-8ECA-76B0EB490F6C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D9220-B3EF-4892-B3AF-211E0AEFF284}" type="datetimeFigureOut">
              <a:rPr lang="en-US"/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59672-5932-4AA4-987B-556698E276B7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05FCB-8FA1-4321-A833-C244F2CA8B40}" type="datetimeFigureOut">
              <a:rPr lang="en-US"/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59822-0391-4C8C-9D43-C2870CC70B3D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4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91" y="364074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4" y="1913473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A4CAE-3347-4CF6-B2A0-0CB4416CAAB1}" type="datetimeFigureOut">
              <a:rPr lang="en-US"/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58EB0-57D7-442C-80D9-BD8EF75D1CC0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F2BDF-C206-4DDC-89C6-0FF2DCAA1A7E}" type="datetimeFigureOut">
              <a:rPr lang="en-US"/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B9028-8BBC-4AAD-B89A-BD29D46E1157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F4658-D6F5-40BD-9F8C-77EF04783B7F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1B6D6-B2ED-4DBC-9085-CCC01E204C85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8" y="488953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6" y="488953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E5320-E11A-4FFA-A48B-C7C323C0716E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0C24C-34DC-4B6C-9639-FDE6DB9BC650}" type="slidenum">
              <a:rPr lang="en-US" altLang="en-US"/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n-US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en-US"/>
              <a:t>Click to edit Master text styles</a:t>
            </a:r>
            <a:endParaRPr lang="en-US" altLang="en-US"/>
          </a:p>
          <a:p>
            <a:pPr lvl="1"/>
            <a:r>
              <a:rPr lang="en-US" altLang="en-US"/>
              <a:t>Second level</a:t>
            </a:r>
            <a:endParaRPr lang="en-US" altLang="en-US"/>
          </a:p>
          <a:p>
            <a:pPr lvl="2"/>
            <a:r>
              <a:rPr lang="en-US" altLang="en-US"/>
              <a:t>Third level</a:t>
            </a:r>
            <a:endParaRPr lang="en-US" altLang="en-US"/>
          </a:p>
          <a:p>
            <a:pPr lvl="3"/>
            <a:r>
              <a:rPr lang="en-US" altLang="en-US"/>
              <a:t>Fourth level</a:t>
            </a:r>
            <a:endParaRPr lang="en-US" altLang="en-US"/>
          </a:p>
          <a:p>
            <a:pPr lvl="4"/>
            <a:r>
              <a:rPr lang="en-US" altLang="en-US"/>
              <a:t>Fifth level</a:t>
            </a:r>
            <a:endParaRPr lang="en-US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6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E53097-FBAF-4D24-AACE-BCF21938F6C4}" type="datetimeFigureOut">
              <a:rPr lang="en-US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6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6"/>
            <a:ext cx="16002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5F0FCB0-A81C-450A-828C-7421542915B5}" type="slidenum">
              <a:rPr lang="en-US" altLang="en-US"/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/>
          <p:nvPr/>
        </p:nvSpPr>
        <p:spPr>
          <a:xfrm>
            <a:off x="979170" y="5020945"/>
            <a:ext cx="5380355" cy="645160"/>
          </a:xfrm>
          <a:prstGeom prst="rect">
            <a:avLst/>
          </a:prstGeom>
          <a:solidFill>
            <a:schemeClr val="bg1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wrap="square" rtlCol="0" anchor="t">
            <a:spAutoFit/>
          </a:bodyPr>
          <a:lstStyle>
            <a:lvl1pPr marL="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200" b="1" smtClean="0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Additional file 4</a:t>
            </a:r>
            <a:r>
              <a:rPr lang="en-US" sz="1200" b="1" dirty="0">
                <a:solidFill>
                  <a:schemeClr val="tx1"/>
                </a:solidFill>
                <a:latin typeface="Times New Roman" panose="02020603050405020304"/>
                <a:cs typeface="Times New Roman" panose="02020603050405020304"/>
              </a:rPr>
              <a:t>. The residuals plot of the fitted spatio-temporal model after adjusting for education year and proportion of age group in Sichuan province.</a:t>
            </a:r>
            <a:endParaRPr lang="en-US" sz="1200" b="1" dirty="0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  <a:p>
            <a:pPr algn="l"/>
            <a:endParaRPr lang="en-US" sz="1200" b="1" baseline="0" dirty="0">
              <a:solidFill>
                <a:schemeClr val="tx1"/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pic>
        <p:nvPicPr>
          <p:cNvPr id="2" name="图片 1" descr="时空residu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1645" y="160020"/>
            <a:ext cx="6096000" cy="4572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</Words>
  <Application>WPS 演示</Application>
  <PresentationFormat>Letter Paper (8.5x11 in)</PresentationFormat>
  <Paragraphs>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1" baseType="lpstr">
      <vt:lpstr>Arial</vt:lpstr>
      <vt:lpstr>宋体</vt:lpstr>
      <vt:lpstr>Wingdings</vt:lpstr>
      <vt:lpstr>Calibri</vt:lpstr>
      <vt:lpstr>Times New Roman</vt:lpstr>
      <vt:lpstr>Times New Roman</vt:lpstr>
      <vt:lpstr>微软雅黑</vt:lpstr>
      <vt:lpstr>Arial Unicode MS</vt:lpstr>
      <vt:lpstr>等线</vt:lpstr>
      <vt:lpstr>1_Office Theme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Paula Rodrigues Oblessuc</dc:creator>
  <cp:lastModifiedBy>admin</cp:lastModifiedBy>
  <cp:revision>107</cp:revision>
  <dcterms:created xsi:type="dcterms:W3CDTF">2018-06-21T22:55:00Z</dcterms:created>
  <dcterms:modified xsi:type="dcterms:W3CDTF">2020-06-07T13:28:22Z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