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73" r:id="rId8"/>
    <p:sldId id="274" r:id="rId9"/>
    <p:sldId id="275" r:id="rId10"/>
    <p:sldId id="272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2" r:id="rId27"/>
    <p:sldId id="293" r:id="rId28"/>
    <p:sldId id="291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02" r:id="rId38"/>
    <p:sldId id="303" r:id="rId39"/>
    <p:sldId id="304" r:id="rId40"/>
    <p:sldId id="305" r:id="rId41"/>
    <p:sldId id="306" r:id="rId42"/>
    <p:sldId id="307" r:id="rId43"/>
    <p:sldId id="310" r:id="rId44"/>
    <p:sldId id="308" r:id="rId45"/>
    <p:sldId id="309" r:id="rId46"/>
    <p:sldId id="266" r:id="rId47"/>
    <p:sldId id="257" r:id="rId48"/>
    <p:sldId id="258" r:id="rId49"/>
    <p:sldId id="259" r:id="rId50"/>
    <p:sldId id="260" r:id="rId51"/>
    <p:sldId id="261" r:id="rId52"/>
    <p:sldId id="262" r:id="rId53"/>
    <p:sldId id="263" r:id="rId54"/>
    <p:sldId id="264" r:id="rId55"/>
    <p:sldId id="265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44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microsoft.com/office/2016/11/relationships/changesInfo" Target="changesInfos/changesInfo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ke Rohwer" userId="ffead6da-9d84-412f-944b-dc3d967f9984" providerId="ADAL" clId="{EFA46CE9-8BF2-4059-A988-D00EDA237E54}"/>
    <pc:docChg chg="undo redo custSel addSld modSld">
      <pc:chgData name="Anke Rohwer" userId="ffead6da-9d84-412f-944b-dc3d967f9984" providerId="ADAL" clId="{EFA46CE9-8BF2-4059-A988-D00EDA237E54}" dt="2020-11-12T08:36:14.015" v="348" actId="1076"/>
      <pc:docMkLst>
        <pc:docMk/>
      </pc:docMkLst>
      <pc:sldChg chg="modSp mod">
        <pc:chgData name="Anke Rohwer" userId="ffead6da-9d84-412f-944b-dc3d967f9984" providerId="ADAL" clId="{EFA46CE9-8BF2-4059-A988-D00EDA237E54}" dt="2020-11-12T08:22:52.903" v="188"/>
        <pc:sldMkLst>
          <pc:docMk/>
          <pc:sldMk cId="3027450648" sldId="256"/>
        </pc:sldMkLst>
        <pc:spChg chg="mod">
          <ac:chgData name="Anke Rohwer" userId="ffead6da-9d84-412f-944b-dc3d967f9984" providerId="ADAL" clId="{EFA46CE9-8BF2-4059-A988-D00EDA237E54}" dt="2020-11-12T08:00:40.964" v="11" actId="20577"/>
          <ac:spMkLst>
            <pc:docMk/>
            <pc:sldMk cId="3027450648" sldId="256"/>
            <ac:spMk id="2" creationId="{20556697-3A3A-49CC-83BC-DDEC8174BA15}"/>
          </ac:spMkLst>
        </pc:spChg>
        <pc:spChg chg="mod">
          <ac:chgData name="Anke Rohwer" userId="ffead6da-9d84-412f-944b-dc3d967f9984" providerId="ADAL" clId="{EFA46CE9-8BF2-4059-A988-D00EDA237E54}" dt="2020-11-12T08:22:52.903" v="188"/>
          <ac:spMkLst>
            <pc:docMk/>
            <pc:sldMk cId="3027450648" sldId="256"/>
            <ac:spMk id="3" creationId="{3B69C205-CDA9-4EE2-85CE-51ED8E1A9D7A}"/>
          </ac:spMkLst>
        </pc:spChg>
      </pc:sldChg>
      <pc:sldChg chg="addSp modSp new mod">
        <pc:chgData name="Anke Rohwer" userId="ffead6da-9d84-412f-944b-dc3d967f9984" providerId="ADAL" clId="{EFA46CE9-8BF2-4059-A988-D00EDA237E54}" dt="2020-11-12T08:08:52.453" v="63" actId="20577"/>
        <pc:sldMkLst>
          <pc:docMk/>
          <pc:sldMk cId="3800623126" sldId="257"/>
        </pc:sldMkLst>
        <pc:spChg chg="mod">
          <ac:chgData name="Anke Rohwer" userId="ffead6da-9d84-412f-944b-dc3d967f9984" providerId="ADAL" clId="{EFA46CE9-8BF2-4059-A988-D00EDA237E54}" dt="2020-11-12T08:08:52.453" v="63" actId="20577"/>
          <ac:spMkLst>
            <pc:docMk/>
            <pc:sldMk cId="3800623126" sldId="257"/>
            <ac:spMk id="2" creationId="{9E5ED2A6-DD96-48F0-B3BF-34600C3F2EA9}"/>
          </ac:spMkLst>
        </pc:spChg>
        <pc:picChg chg="add">
          <ac:chgData name="Anke Rohwer" userId="ffead6da-9d84-412f-944b-dc3d967f9984" providerId="ADAL" clId="{EFA46CE9-8BF2-4059-A988-D00EDA237E54}" dt="2020-11-12T08:01:40.294" v="13" actId="22"/>
          <ac:picMkLst>
            <pc:docMk/>
            <pc:sldMk cId="3800623126" sldId="257"/>
            <ac:picMk id="4" creationId="{A5DDA897-26B9-4962-B6AF-7AD16F76DA70}"/>
          </ac:picMkLst>
        </pc:picChg>
      </pc:sldChg>
      <pc:sldChg chg="addSp modSp new mod">
        <pc:chgData name="Anke Rohwer" userId="ffead6da-9d84-412f-944b-dc3d967f9984" providerId="ADAL" clId="{EFA46CE9-8BF2-4059-A988-D00EDA237E54}" dt="2020-11-12T08:09:10.536" v="111" actId="1076"/>
        <pc:sldMkLst>
          <pc:docMk/>
          <pc:sldMk cId="3656387682" sldId="258"/>
        </pc:sldMkLst>
        <pc:spChg chg="mod">
          <ac:chgData name="Anke Rohwer" userId="ffead6da-9d84-412f-944b-dc3d967f9984" providerId="ADAL" clId="{EFA46CE9-8BF2-4059-A988-D00EDA237E54}" dt="2020-11-12T08:09:04.965" v="109" actId="20577"/>
          <ac:spMkLst>
            <pc:docMk/>
            <pc:sldMk cId="3656387682" sldId="258"/>
            <ac:spMk id="2" creationId="{2E254F5E-61ED-4B6D-B3FA-E07447C1A2CE}"/>
          </ac:spMkLst>
        </pc:spChg>
        <pc:picChg chg="add mod">
          <ac:chgData name="Anke Rohwer" userId="ffead6da-9d84-412f-944b-dc3d967f9984" providerId="ADAL" clId="{EFA46CE9-8BF2-4059-A988-D00EDA237E54}" dt="2020-11-12T08:09:10.536" v="111" actId="1076"/>
          <ac:picMkLst>
            <pc:docMk/>
            <pc:sldMk cId="3656387682" sldId="258"/>
            <ac:picMk id="4" creationId="{F107156F-08B2-4301-BC5E-1CF9C9569EE1}"/>
          </ac:picMkLst>
        </pc:picChg>
      </pc:sldChg>
      <pc:sldChg chg="addSp modSp new mod">
        <pc:chgData name="Anke Rohwer" userId="ffead6da-9d84-412f-944b-dc3d967f9984" providerId="ADAL" clId="{EFA46CE9-8BF2-4059-A988-D00EDA237E54}" dt="2020-11-12T08:15:56.484" v="141" actId="1076"/>
        <pc:sldMkLst>
          <pc:docMk/>
          <pc:sldMk cId="1086165212" sldId="259"/>
        </pc:sldMkLst>
        <pc:spChg chg="mod">
          <ac:chgData name="Anke Rohwer" userId="ffead6da-9d84-412f-944b-dc3d967f9984" providerId="ADAL" clId="{EFA46CE9-8BF2-4059-A988-D00EDA237E54}" dt="2020-11-12T08:15:50.851" v="138" actId="20577"/>
          <ac:spMkLst>
            <pc:docMk/>
            <pc:sldMk cId="1086165212" sldId="259"/>
            <ac:spMk id="2" creationId="{F069C852-4055-4B6B-B2B9-7BEEBA4960DE}"/>
          </ac:spMkLst>
        </pc:spChg>
        <pc:picChg chg="add mod">
          <ac:chgData name="Anke Rohwer" userId="ffead6da-9d84-412f-944b-dc3d967f9984" providerId="ADAL" clId="{EFA46CE9-8BF2-4059-A988-D00EDA237E54}" dt="2020-11-12T08:15:56.484" v="141" actId="1076"/>
          <ac:picMkLst>
            <pc:docMk/>
            <pc:sldMk cId="1086165212" sldId="259"/>
            <ac:picMk id="4" creationId="{B0C69D81-DD88-4430-9265-C8AD0AD627A2}"/>
          </ac:picMkLst>
        </pc:picChg>
      </pc:sldChg>
      <pc:sldChg chg="addSp modSp new mod">
        <pc:chgData name="Anke Rohwer" userId="ffead6da-9d84-412f-944b-dc3d967f9984" providerId="ADAL" clId="{EFA46CE9-8BF2-4059-A988-D00EDA237E54}" dt="2020-11-12T08:22:26.609" v="168" actId="20577"/>
        <pc:sldMkLst>
          <pc:docMk/>
          <pc:sldMk cId="1220942992" sldId="260"/>
        </pc:sldMkLst>
        <pc:spChg chg="mod">
          <ac:chgData name="Anke Rohwer" userId="ffead6da-9d84-412f-944b-dc3d967f9984" providerId="ADAL" clId="{EFA46CE9-8BF2-4059-A988-D00EDA237E54}" dt="2020-11-12T08:22:26.609" v="168" actId="20577"/>
          <ac:spMkLst>
            <pc:docMk/>
            <pc:sldMk cId="1220942992" sldId="260"/>
            <ac:spMk id="2" creationId="{2DB90E3D-21B9-44F7-AD54-5AD6C860FC3F}"/>
          </ac:spMkLst>
        </pc:spChg>
        <pc:picChg chg="add mod">
          <ac:chgData name="Anke Rohwer" userId="ffead6da-9d84-412f-944b-dc3d967f9984" providerId="ADAL" clId="{EFA46CE9-8BF2-4059-A988-D00EDA237E54}" dt="2020-11-12T08:22:15.286" v="145" actId="1076"/>
          <ac:picMkLst>
            <pc:docMk/>
            <pc:sldMk cId="1220942992" sldId="260"/>
            <ac:picMk id="4" creationId="{2BC52B4B-4394-4D23-950D-8E37FA7D5986}"/>
          </ac:picMkLst>
        </pc:picChg>
      </pc:sldChg>
      <pc:sldChg chg="addSp delSp modSp new mod">
        <pc:chgData name="Anke Rohwer" userId="ffead6da-9d84-412f-944b-dc3d967f9984" providerId="ADAL" clId="{EFA46CE9-8BF2-4059-A988-D00EDA237E54}" dt="2020-11-12T08:25:41.922" v="223" actId="1076"/>
        <pc:sldMkLst>
          <pc:docMk/>
          <pc:sldMk cId="1422824590" sldId="261"/>
        </pc:sldMkLst>
        <pc:spChg chg="mod">
          <ac:chgData name="Anke Rohwer" userId="ffead6da-9d84-412f-944b-dc3d967f9984" providerId="ADAL" clId="{EFA46CE9-8BF2-4059-A988-D00EDA237E54}" dt="2020-11-12T08:25:11.782" v="216" actId="20577"/>
          <ac:spMkLst>
            <pc:docMk/>
            <pc:sldMk cId="1422824590" sldId="261"/>
            <ac:spMk id="2" creationId="{30F6385A-A1A3-46CB-B7F0-9DF92E7C7D5A}"/>
          </ac:spMkLst>
        </pc:spChg>
        <pc:spChg chg="add del mod">
          <ac:chgData name="Anke Rohwer" userId="ffead6da-9d84-412f-944b-dc3d967f9984" providerId="ADAL" clId="{EFA46CE9-8BF2-4059-A988-D00EDA237E54}" dt="2020-11-12T08:25:33.814" v="219" actId="478"/>
          <ac:spMkLst>
            <pc:docMk/>
            <pc:sldMk cId="1422824590" sldId="261"/>
            <ac:spMk id="4" creationId="{15F21B14-C6C0-4768-8A86-D5DA2FD367A8}"/>
          </ac:spMkLst>
        </pc:spChg>
        <pc:picChg chg="add mod">
          <ac:chgData name="Anke Rohwer" userId="ffead6da-9d84-412f-944b-dc3d967f9984" providerId="ADAL" clId="{EFA46CE9-8BF2-4059-A988-D00EDA237E54}" dt="2020-11-12T08:25:41.922" v="223" actId="1076"/>
          <ac:picMkLst>
            <pc:docMk/>
            <pc:sldMk cId="1422824590" sldId="261"/>
            <ac:picMk id="6" creationId="{82A97B8E-6DBC-4A48-9B6F-33E3163BF562}"/>
          </ac:picMkLst>
        </pc:picChg>
      </pc:sldChg>
      <pc:sldChg chg="addSp modSp new mod">
        <pc:chgData name="Anke Rohwer" userId="ffead6da-9d84-412f-944b-dc3d967f9984" providerId="ADAL" clId="{EFA46CE9-8BF2-4059-A988-D00EDA237E54}" dt="2020-11-12T08:26:43.829" v="267" actId="1076"/>
        <pc:sldMkLst>
          <pc:docMk/>
          <pc:sldMk cId="150592420" sldId="262"/>
        </pc:sldMkLst>
        <pc:spChg chg="mod">
          <ac:chgData name="Anke Rohwer" userId="ffead6da-9d84-412f-944b-dc3d967f9984" providerId="ADAL" clId="{EFA46CE9-8BF2-4059-A988-D00EDA237E54}" dt="2020-11-12T08:26:29.469" v="264" actId="20577"/>
          <ac:spMkLst>
            <pc:docMk/>
            <pc:sldMk cId="150592420" sldId="262"/>
            <ac:spMk id="2" creationId="{7EB63E5E-389A-4DB0-9C2A-2F6D09D019DB}"/>
          </ac:spMkLst>
        </pc:spChg>
        <pc:picChg chg="add mod">
          <ac:chgData name="Anke Rohwer" userId="ffead6da-9d84-412f-944b-dc3d967f9984" providerId="ADAL" clId="{EFA46CE9-8BF2-4059-A988-D00EDA237E54}" dt="2020-11-12T08:26:43.829" v="267" actId="1076"/>
          <ac:picMkLst>
            <pc:docMk/>
            <pc:sldMk cId="150592420" sldId="262"/>
            <ac:picMk id="4" creationId="{BBE0EAC6-070E-4EE8-A150-8D9A80C8CF2B}"/>
          </ac:picMkLst>
        </pc:picChg>
      </pc:sldChg>
      <pc:sldChg chg="addSp modSp new mod">
        <pc:chgData name="Anke Rohwer" userId="ffead6da-9d84-412f-944b-dc3d967f9984" providerId="ADAL" clId="{EFA46CE9-8BF2-4059-A988-D00EDA237E54}" dt="2020-11-12T08:32:23.181" v="299" actId="20577"/>
        <pc:sldMkLst>
          <pc:docMk/>
          <pc:sldMk cId="4212754449" sldId="263"/>
        </pc:sldMkLst>
        <pc:spChg chg="mod">
          <ac:chgData name="Anke Rohwer" userId="ffead6da-9d84-412f-944b-dc3d967f9984" providerId="ADAL" clId="{EFA46CE9-8BF2-4059-A988-D00EDA237E54}" dt="2020-11-12T08:32:23.181" v="299" actId="20577"/>
          <ac:spMkLst>
            <pc:docMk/>
            <pc:sldMk cId="4212754449" sldId="263"/>
            <ac:spMk id="2" creationId="{A9C1F0B3-8771-438C-B645-2939FF9DDB08}"/>
          </ac:spMkLst>
        </pc:spChg>
        <pc:picChg chg="add mod">
          <ac:chgData name="Anke Rohwer" userId="ffead6da-9d84-412f-944b-dc3d967f9984" providerId="ADAL" clId="{EFA46CE9-8BF2-4059-A988-D00EDA237E54}" dt="2020-11-12T08:32:13.606" v="298" actId="1076"/>
          <ac:picMkLst>
            <pc:docMk/>
            <pc:sldMk cId="4212754449" sldId="263"/>
            <ac:picMk id="4" creationId="{67455025-B95A-4205-99E1-B15D5FAAA567}"/>
          </ac:picMkLst>
        </pc:picChg>
      </pc:sldChg>
      <pc:sldChg chg="addSp modSp new mod">
        <pc:chgData name="Anke Rohwer" userId="ffead6da-9d84-412f-944b-dc3d967f9984" providerId="ADAL" clId="{EFA46CE9-8BF2-4059-A988-D00EDA237E54}" dt="2020-11-12T08:33:28.264" v="315" actId="1076"/>
        <pc:sldMkLst>
          <pc:docMk/>
          <pc:sldMk cId="536842705" sldId="264"/>
        </pc:sldMkLst>
        <pc:spChg chg="mod">
          <ac:chgData name="Anke Rohwer" userId="ffead6da-9d84-412f-944b-dc3d967f9984" providerId="ADAL" clId="{EFA46CE9-8BF2-4059-A988-D00EDA237E54}" dt="2020-11-12T08:33:17.900" v="312" actId="20577"/>
          <ac:spMkLst>
            <pc:docMk/>
            <pc:sldMk cId="536842705" sldId="264"/>
            <ac:spMk id="2" creationId="{FCC165BA-4038-4BBD-8FAA-785E187653A9}"/>
          </ac:spMkLst>
        </pc:spChg>
        <pc:picChg chg="add mod">
          <ac:chgData name="Anke Rohwer" userId="ffead6da-9d84-412f-944b-dc3d967f9984" providerId="ADAL" clId="{EFA46CE9-8BF2-4059-A988-D00EDA237E54}" dt="2020-11-12T08:33:28.264" v="315" actId="1076"/>
          <ac:picMkLst>
            <pc:docMk/>
            <pc:sldMk cId="536842705" sldId="264"/>
            <ac:picMk id="4" creationId="{C93F8953-AE14-4D64-85A0-21D3D39B4792}"/>
          </ac:picMkLst>
        </pc:picChg>
      </pc:sldChg>
      <pc:sldChg chg="addSp modSp new mod">
        <pc:chgData name="Anke Rohwer" userId="ffead6da-9d84-412f-944b-dc3d967f9984" providerId="ADAL" clId="{EFA46CE9-8BF2-4059-A988-D00EDA237E54}" dt="2020-11-12T08:36:14.015" v="348" actId="1076"/>
        <pc:sldMkLst>
          <pc:docMk/>
          <pc:sldMk cId="108706722" sldId="265"/>
        </pc:sldMkLst>
        <pc:spChg chg="mod">
          <ac:chgData name="Anke Rohwer" userId="ffead6da-9d84-412f-944b-dc3d967f9984" providerId="ADAL" clId="{EFA46CE9-8BF2-4059-A988-D00EDA237E54}" dt="2020-11-12T08:36:07.470" v="346" actId="20577"/>
          <ac:spMkLst>
            <pc:docMk/>
            <pc:sldMk cId="108706722" sldId="265"/>
            <ac:spMk id="2" creationId="{426F1010-C7B7-46D5-B768-5FA2F71CD88E}"/>
          </ac:spMkLst>
        </pc:spChg>
        <pc:picChg chg="add mod">
          <ac:chgData name="Anke Rohwer" userId="ffead6da-9d84-412f-944b-dc3d967f9984" providerId="ADAL" clId="{EFA46CE9-8BF2-4059-A988-D00EDA237E54}" dt="2020-11-12T08:36:14.015" v="348" actId="1076"/>
          <ac:picMkLst>
            <pc:docMk/>
            <pc:sldMk cId="108706722" sldId="265"/>
            <ac:picMk id="4" creationId="{720E8B4E-FC21-49D7-9FD6-786E02E5747B}"/>
          </ac:picMkLst>
        </pc:picChg>
      </pc:sldChg>
    </pc:docChg>
  </pc:docChgLst>
  <pc:docChgLst>
    <pc:chgData name="Rohwer, AC, Dr [arohwer@sun.ac.za]" userId="ffead6da-9d84-412f-944b-dc3d967f9984" providerId="ADAL" clId="{BB6A0184-0BA7-4094-88B0-D1E52E212AD1}"/>
    <pc:docChg chg="custSel addSld delSld modSld sldOrd">
      <pc:chgData name="Rohwer, AC, Dr [arohwer@sun.ac.za]" userId="ffead6da-9d84-412f-944b-dc3d967f9984" providerId="ADAL" clId="{BB6A0184-0BA7-4094-88B0-D1E52E212AD1}" dt="2020-12-09T16:31:55.873" v="1368" actId="6549"/>
      <pc:docMkLst>
        <pc:docMk/>
      </pc:docMkLst>
      <pc:sldChg chg="modSp mod">
        <pc:chgData name="Rohwer, AC, Dr [arohwer@sun.ac.za]" userId="ffead6da-9d84-412f-944b-dc3d967f9984" providerId="ADAL" clId="{BB6A0184-0BA7-4094-88B0-D1E52E212AD1}" dt="2020-12-02T16:52:11.251" v="8" actId="20577"/>
        <pc:sldMkLst>
          <pc:docMk/>
          <pc:sldMk cId="3027450648" sldId="256"/>
        </pc:sldMkLst>
        <pc:spChg chg="mod">
          <ac:chgData name="Rohwer, AC, Dr [arohwer@sun.ac.za]" userId="ffead6da-9d84-412f-944b-dc3d967f9984" providerId="ADAL" clId="{BB6A0184-0BA7-4094-88B0-D1E52E212AD1}" dt="2020-12-02T16:52:11.251" v="8" actId="20577"/>
          <ac:spMkLst>
            <pc:docMk/>
            <pc:sldMk cId="3027450648" sldId="256"/>
            <ac:spMk id="3" creationId="{3B69C205-CDA9-4EE2-85CE-51ED8E1A9D7A}"/>
          </ac:spMkLst>
        </pc:spChg>
      </pc:sldChg>
      <pc:sldChg chg="modSp mod">
        <pc:chgData name="Rohwer, AC, Dr [arohwer@sun.ac.za]" userId="ffead6da-9d84-412f-944b-dc3d967f9984" providerId="ADAL" clId="{BB6A0184-0BA7-4094-88B0-D1E52E212AD1}" dt="2020-12-09T16:19:32.773" v="1248" actId="20577"/>
        <pc:sldMkLst>
          <pc:docMk/>
          <pc:sldMk cId="1220942992" sldId="260"/>
        </pc:sldMkLst>
        <pc:spChg chg="mod">
          <ac:chgData name="Rohwer, AC, Dr [arohwer@sun.ac.za]" userId="ffead6da-9d84-412f-944b-dc3d967f9984" providerId="ADAL" clId="{BB6A0184-0BA7-4094-88B0-D1E52E212AD1}" dt="2020-12-09T16:19:32.773" v="1248" actId="20577"/>
          <ac:spMkLst>
            <pc:docMk/>
            <pc:sldMk cId="1220942992" sldId="260"/>
            <ac:spMk id="2" creationId="{2DB90E3D-21B9-44F7-AD54-5AD6C860FC3F}"/>
          </ac:spMkLst>
        </pc:spChg>
      </pc:sldChg>
      <pc:sldChg chg="modSp mod">
        <pc:chgData name="Rohwer, AC, Dr [arohwer@sun.ac.za]" userId="ffead6da-9d84-412f-944b-dc3d967f9984" providerId="ADAL" clId="{BB6A0184-0BA7-4094-88B0-D1E52E212AD1}" dt="2020-12-09T16:19:42.582" v="1272" actId="20577"/>
        <pc:sldMkLst>
          <pc:docMk/>
          <pc:sldMk cId="1422824590" sldId="261"/>
        </pc:sldMkLst>
        <pc:spChg chg="mod">
          <ac:chgData name="Rohwer, AC, Dr [arohwer@sun.ac.za]" userId="ffead6da-9d84-412f-944b-dc3d967f9984" providerId="ADAL" clId="{BB6A0184-0BA7-4094-88B0-D1E52E212AD1}" dt="2020-12-09T16:19:42.582" v="1272" actId="20577"/>
          <ac:spMkLst>
            <pc:docMk/>
            <pc:sldMk cId="1422824590" sldId="261"/>
            <ac:spMk id="2" creationId="{30F6385A-A1A3-46CB-B7F0-9DF92E7C7D5A}"/>
          </ac:spMkLst>
        </pc:spChg>
      </pc:sldChg>
      <pc:sldChg chg="modSp mod">
        <pc:chgData name="Rohwer, AC, Dr [arohwer@sun.ac.za]" userId="ffead6da-9d84-412f-944b-dc3d967f9984" providerId="ADAL" clId="{BB6A0184-0BA7-4094-88B0-D1E52E212AD1}" dt="2020-12-09T16:20:02.231" v="1294" actId="20577"/>
        <pc:sldMkLst>
          <pc:docMk/>
          <pc:sldMk cId="150592420" sldId="262"/>
        </pc:sldMkLst>
        <pc:spChg chg="mod">
          <ac:chgData name="Rohwer, AC, Dr [arohwer@sun.ac.za]" userId="ffead6da-9d84-412f-944b-dc3d967f9984" providerId="ADAL" clId="{BB6A0184-0BA7-4094-88B0-D1E52E212AD1}" dt="2020-12-09T16:20:02.231" v="1294" actId="20577"/>
          <ac:spMkLst>
            <pc:docMk/>
            <pc:sldMk cId="150592420" sldId="262"/>
            <ac:spMk id="2" creationId="{7EB63E5E-389A-4DB0-9C2A-2F6D09D019DB}"/>
          </ac:spMkLst>
        </pc:spChg>
      </pc:sldChg>
      <pc:sldChg chg="modSp mod">
        <pc:chgData name="Rohwer, AC, Dr [arohwer@sun.ac.za]" userId="ffead6da-9d84-412f-944b-dc3d967f9984" providerId="ADAL" clId="{BB6A0184-0BA7-4094-88B0-D1E52E212AD1}" dt="2020-12-09T16:20:37.704" v="1325" actId="20577"/>
        <pc:sldMkLst>
          <pc:docMk/>
          <pc:sldMk cId="4212754449" sldId="263"/>
        </pc:sldMkLst>
        <pc:spChg chg="mod">
          <ac:chgData name="Rohwer, AC, Dr [arohwer@sun.ac.za]" userId="ffead6da-9d84-412f-944b-dc3d967f9984" providerId="ADAL" clId="{BB6A0184-0BA7-4094-88B0-D1E52E212AD1}" dt="2020-12-09T16:20:37.704" v="1325" actId="20577"/>
          <ac:spMkLst>
            <pc:docMk/>
            <pc:sldMk cId="4212754449" sldId="263"/>
            <ac:spMk id="2" creationId="{A9C1F0B3-8771-438C-B645-2939FF9DDB08}"/>
          </ac:spMkLst>
        </pc:spChg>
      </pc:sldChg>
      <pc:sldChg chg="modSp mod">
        <pc:chgData name="Rohwer, AC, Dr [arohwer@sun.ac.za]" userId="ffead6da-9d84-412f-944b-dc3d967f9984" providerId="ADAL" clId="{BB6A0184-0BA7-4094-88B0-D1E52E212AD1}" dt="2020-12-09T16:27:17.356" v="1346" actId="20577"/>
        <pc:sldMkLst>
          <pc:docMk/>
          <pc:sldMk cId="108706722" sldId="265"/>
        </pc:sldMkLst>
        <pc:spChg chg="mod">
          <ac:chgData name="Rohwer, AC, Dr [arohwer@sun.ac.za]" userId="ffead6da-9d84-412f-944b-dc3d967f9984" providerId="ADAL" clId="{BB6A0184-0BA7-4094-88B0-D1E52E212AD1}" dt="2020-12-09T16:27:17.356" v="1346" actId="20577"/>
          <ac:spMkLst>
            <pc:docMk/>
            <pc:sldMk cId="108706722" sldId="265"/>
            <ac:spMk id="2" creationId="{426F1010-C7B7-46D5-B768-5FA2F71CD88E}"/>
          </ac:spMkLst>
        </pc:spChg>
      </pc:sldChg>
      <pc:sldChg chg="add">
        <pc:chgData name="Rohwer, AC, Dr [arohwer@sun.ac.za]" userId="ffead6da-9d84-412f-944b-dc3d967f9984" providerId="ADAL" clId="{BB6A0184-0BA7-4094-88B0-D1E52E212AD1}" dt="2020-12-02T16:52:00.519" v="0" actId="2890"/>
        <pc:sldMkLst>
          <pc:docMk/>
          <pc:sldMk cId="4278271908" sldId="266"/>
        </pc:sldMkLst>
      </pc:sldChg>
      <pc:sldChg chg="addSp delSp modSp new mod">
        <pc:chgData name="Rohwer, AC, Dr [arohwer@sun.ac.za]" userId="ffead6da-9d84-412f-944b-dc3d967f9984" providerId="ADAL" clId="{BB6A0184-0BA7-4094-88B0-D1E52E212AD1}" dt="2020-12-09T16:31:55.873" v="1368" actId="6549"/>
        <pc:sldMkLst>
          <pc:docMk/>
          <pc:sldMk cId="3019614303" sldId="267"/>
        </pc:sldMkLst>
        <pc:spChg chg="mod">
          <ac:chgData name="Rohwer, AC, Dr [arohwer@sun.ac.za]" userId="ffead6da-9d84-412f-944b-dc3d967f9984" providerId="ADAL" clId="{BB6A0184-0BA7-4094-88B0-D1E52E212AD1}" dt="2020-12-09T16:31:55.873" v="1368" actId="6549"/>
          <ac:spMkLst>
            <pc:docMk/>
            <pc:sldMk cId="3019614303" sldId="267"/>
            <ac:spMk id="2" creationId="{A029B6C4-C3CF-4952-B6C3-442CCA6C1933}"/>
          </ac:spMkLst>
        </pc:spChg>
        <pc:spChg chg="del">
          <ac:chgData name="Rohwer, AC, Dr [arohwer@sun.ac.za]" userId="ffead6da-9d84-412f-944b-dc3d967f9984" providerId="ADAL" clId="{BB6A0184-0BA7-4094-88B0-D1E52E212AD1}" dt="2020-12-02T16:53:11.322" v="55" actId="478"/>
          <ac:spMkLst>
            <pc:docMk/>
            <pc:sldMk cId="3019614303" sldId="267"/>
            <ac:spMk id="3" creationId="{D3687F8F-1313-418F-BD38-4C6E42900C83}"/>
          </ac:spMkLst>
        </pc:spChg>
        <pc:picChg chg="add mod">
          <ac:chgData name="Rohwer, AC, Dr [arohwer@sun.ac.za]" userId="ffead6da-9d84-412f-944b-dc3d967f9984" providerId="ADAL" clId="{BB6A0184-0BA7-4094-88B0-D1E52E212AD1}" dt="2020-12-02T16:53:20.451" v="58" actId="1076"/>
          <ac:picMkLst>
            <pc:docMk/>
            <pc:sldMk cId="3019614303" sldId="267"/>
            <ac:picMk id="5" creationId="{A071CCF4-C8E3-4F47-95EE-E653B21F473F}"/>
          </ac:picMkLst>
        </pc:picChg>
      </pc:sldChg>
      <pc:sldChg chg="addSp delSp modSp new mod">
        <pc:chgData name="Rohwer, AC, Dr [arohwer@sun.ac.za]" userId="ffead6da-9d84-412f-944b-dc3d967f9984" providerId="ADAL" clId="{BB6A0184-0BA7-4094-88B0-D1E52E212AD1}" dt="2020-12-02T16:56:18.354" v="253" actId="20577"/>
        <pc:sldMkLst>
          <pc:docMk/>
          <pc:sldMk cId="2908423576" sldId="268"/>
        </pc:sldMkLst>
        <pc:spChg chg="mod">
          <ac:chgData name="Rohwer, AC, Dr [arohwer@sun.ac.za]" userId="ffead6da-9d84-412f-944b-dc3d967f9984" providerId="ADAL" clId="{BB6A0184-0BA7-4094-88B0-D1E52E212AD1}" dt="2020-12-02T16:56:18.354" v="253" actId="20577"/>
          <ac:spMkLst>
            <pc:docMk/>
            <pc:sldMk cId="2908423576" sldId="268"/>
            <ac:spMk id="2" creationId="{87A5EBFD-4469-4FD4-BD0B-2F726932F205}"/>
          </ac:spMkLst>
        </pc:spChg>
        <pc:spChg chg="del">
          <ac:chgData name="Rohwer, AC, Dr [arohwer@sun.ac.za]" userId="ffead6da-9d84-412f-944b-dc3d967f9984" providerId="ADAL" clId="{BB6A0184-0BA7-4094-88B0-D1E52E212AD1}" dt="2020-12-02T16:53:36.473" v="60" actId="478"/>
          <ac:spMkLst>
            <pc:docMk/>
            <pc:sldMk cId="2908423576" sldId="268"/>
            <ac:spMk id="3" creationId="{3B4D4659-4E41-4971-8F50-DC3B083FBDE8}"/>
          </ac:spMkLst>
        </pc:spChg>
        <pc:picChg chg="add mod">
          <ac:chgData name="Rohwer, AC, Dr [arohwer@sun.ac.za]" userId="ffead6da-9d84-412f-944b-dc3d967f9984" providerId="ADAL" clId="{BB6A0184-0BA7-4094-88B0-D1E52E212AD1}" dt="2020-12-02T16:54:30.692" v="129" actId="1076"/>
          <ac:picMkLst>
            <pc:docMk/>
            <pc:sldMk cId="2908423576" sldId="268"/>
            <ac:picMk id="5" creationId="{0CB62DDE-27AF-44F6-BA1E-ACBD30ACD702}"/>
          </ac:picMkLst>
        </pc:picChg>
      </pc:sldChg>
      <pc:sldChg chg="addSp modSp new mod">
        <pc:chgData name="Rohwer, AC, Dr [arohwer@sun.ac.za]" userId="ffead6da-9d84-412f-944b-dc3d967f9984" providerId="ADAL" clId="{BB6A0184-0BA7-4094-88B0-D1E52E212AD1}" dt="2020-12-02T16:56:11.115" v="250" actId="20577"/>
        <pc:sldMkLst>
          <pc:docMk/>
          <pc:sldMk cId="3306642186" sldId="269"/>
        </pc:sldMkLst>
        <pc:spChg chg="mod">
          <ac:chgData name="Rohwer, AC, Dr [arohwer@sun.ac.za]" userId="ffead6da-9d84-412f-944b-dc3d967f9984" providerId="ADAL" clId="{BB6A0184-0BA7-4094-88B0-D1E52E212AD1}" dt="2020-12-02T16:56:11.115" v="250" actId="20577"/>
          <ac:spMkLst>
            <pc:docMk/>
            <pc:sldMk cId="3306642186" sldId="269"/>
            <ac:spMk id="2" creationId="{1C67AEA5-FFCB-4F8D-A846-6DAD5ACDF8DE}"/>
          </ac:spMkLst>
        </pc:spChg>
        <pc:picChg chg="add mod">
          <ac:chgData name="Rohwer, AC, Dr [arohwer@sun.ac.za]" userId="ffead6da-9d84-412f-944b-dc3d967f9984" providerId="ADAL" clId="{BB6A0184-0BA7-4094-88B0-D1E52E212AD1}" dt="2020-12-02T16:56:04.554" v="248" actId="1076"/>
          <ac:picMkLst>
            <pc:docMk/>
            <pc:sldMk cId="3306642186" sldId="269"/>
            <ac:picMk id="4" creationId="{CD3256DB-8F2D-4A21-A65F-BD11EB7B40CB}"/>
          </ac:picMkLst>
        </pc:picChg>
      </pc:sldChg>
      <pc:sldChg chg="addSp modSp new mod">
        <pc:chgData name="Rohwer, AC, Dr [arohwer@sun.ac.za]" userId="ffead6da-9d84-412f-944b-dc3d967f9984" providerId="ADAL" clId="{BB6A0184-0BA7-4094-88B0-D1E52E212AD1}" dt="2020-12-02T16:56:59.979" v="274" actId="14100"/>
        <pc:sldMkLst>
          <pc:docMk/>
          <pc:sldMk cId="2909251244" sldId="270"/>
        </pc:sldMkLst>
        <pc:spChg chg="mod">
          <ac:chgData name="Rohwer, AC, Dr [arohwer@sun.ac.za]" userId="ffead6da-9d84-412f-944b-dc3d967f9984" providerId="ADAL" clId="{BB6A0184-0BA7-4094-88B0-D1E52E212AD1}" dt="2020-12-02T16:56:40.802" v="270" actId="20577"/>
          <ac:spMkLst>
            <pc:docMk/>
            <pc:sldMk cId="2909251244" sldId="270"/>
            <ac:spMk id="2" creationId="{0FBF9E46-DF72-4860-8943-B858EFE59C21}"/>
          </ac:spMkLst>
        </pc:spChg>
        <pc:picChg chg="add mod">
          <ac:chgData name="Rohwer, AC, Dr [arohwer@sun.ac.za]" userId="ffead6da-9d84-412f-944b-dc3d967f9984" providerId="ADAL" clId="{BB6A0184-0BA7-4094-88B0-D1E52E212AD1}" dt="2020-12-02T16:56:59.979" v="274" actId="14100"/>
          <ac:picMkLst>
            <pc:docMk/>
            <pc:sldMk cId="2909251244" sldId="270"/>
            <ac:picMk id="4" creationId="{3955D1BC-42FF-4CB0-B4FC-AA1C4F31B8AB}"/>
          </ac:picMkLst>
        </pc:picChg>
      </pc:sldChg>
      <pc:sldChg chg="addSp modSp new mod">
        <pc:chgData name="Rohwer, AC, Dr [arohwer@sun.ac.za]" userId="ffead6da-9d84-412f-944b-dc3d967f9984" providerId="ADAL" clId="{BB6A0184-0BA7-4094-88B0-D1E52E212AD1}" dt="2020-12-02T16:57:47.682" v="327" actId="1076"/>
        <pc:sldMkLst>
          <pc:docMk/>
          <pc:sldMk cId="1124355735" sldId="271"/>
        </pc:sldMkLst>
        <pc:spChg chg="mod">
          <ac:chgData name="Rohwer, AC, Dr [arohwer@sun.ac.za]" userId="ffead6da-9d84-412f-944b-dc3d967f9984" providerId="ADAL" clId="{BB6A0184-0BA7-4094-88B0-D1E52E212AD1}" dt="2020-12-02T16:57:26.658" v="322" actId="20577"/>
          <ac:spMkLst>
            <pc:docMk/>
            <pc:sldMk cId="1124355735" sldId="271"/>
            <ac:spMk id="2" creationId="{C9836F17-424B-4C96-98B2-7D4B30FDC5E3}"/>
          </ac:spMkLst>
        </pc:spChg>
        <pc:picChg chg="add mod">
          <ac:chgData name="Rohwer, AC, Dr [arohwer@sun.ac.za]" userId="ffead6da-9d84-412f-944b-dc3d967f9984" providerId="ADAL" clId="{BB6A0184-0BA7-4094-88B0-D1E52E212AD1}" dt="2020-12-02T16:57:47.682" v="327" actId="1076"/>
          <ac:picMkLst>
            <pc:docMk/>
            <pc:sldMk cId="1124355735" sldId="271"/>
            <ac:picMk id="4" creationId="{D8083D11-7720-4E48-96A3-B0B1E6BCFCC8}"/>
          </ac:picMkLst>
        </pc:picChg>
      </pc:sldChg>
      <pc:sldChg chg="addSp modSp new mod">
        <pc:chgData name="Rohwer, AC, Dr [arohwer@sun.ac.za]" userId="ffead6da-9d84-412f-944b-dc3d967f9984" providerId="ADAL" clId="{BB6A0184-0BA7-4094-88B0-D1E52E212AD1}" dt="2020-12-02T17:01:35.912" v="419" actId="14100"/>
        <pc:sldMkLst>
          <pc:docMk/>
          <pc:sldMk cId="1816842750" sldId="272"/>
        </pc:sldMkLst>
        <pc:spChg chg="mod">
          <ac:chgData name="Rohwer, AC, Dr [arohwer@sun.ac.za]" userId="ffead6da-9d84-412f-944b-dc3d967f9984" providerId="ADAL" clId="{BB6A0184-0BA7-4094-88B0-D1E52E212AD1}" dt="2020-12-02T17:00:47.935" v="415" actId="20577"/>
          <ac:spMkLst>
            <pc:docMk/>
            <pc:sldMk cId="1816842750" sldId="272"/>
            <ac:spMk id="2" creationId="{F6B1C240-CF40-4531-A2A0-C1E78D658C4C}"/>
          </ac:spMkLst>
        </pc:spChg>
        <pc:picChg chg="add mod">
          <ac:chgData name="Rohwer, AC, Dr [arohwer@sun.ac.za]" userId="ffead6da-9d84-412f-944b-dc3d967f9984" providerId="ADAL" clId="{BB6A0184-0BA7-4094-88B0-D1E52E212AD1}" dt="2020-12-02T17:01:35.912" v="419" actId="14100"/>
          <ac:picMkLst>
            <pc:docMk/>
            <pc:sldMk cId="1816842750" sldId="272"/>
            <ac:picMk id="4" creationId="{9FCA4662-0D9A-4A88-B7B9-73C53975D2BC}"/>
          </ac:picMkLst>
        </pc:picChg>
      </pc:sldChg>
      <pc:sldChg chg="addSp delSp modSp add mod">
        <pc:chgData name="Rohwer, AC, Dr [arohwer@sun.ac.za]" userId="ffead6da-9d84-412f-944b-dc3d967f9984" providerId="ADAL" clId="{BB6A0184-0BA7-4094-88B0-D1E52E212AD1}" dt="2020-12-02T16:58:28.693" v="337" actId="14100"/>
        <pc:sldMkLst>
          <pc:docMk/>
          <pc:sldMk cId="1199983657" sldId="273"/>
        </pc:sldMkLst>
        <pc:spChg chg="mod">
          <ac:chgData name="Rohwer, AC, Dr [arohwer@sun.ac.za]" userId="ffead6da-9d84-412f-944b-dc3d967f9984" providerId="ADAL" clId="{BB6A0184-0BA7-4094-88B0-D1E52E212AD1}" dt="2020-12-02T16:58:11.609" v="332" actId="20577"/>
          <ac:spMkLst>
            <pc:docMk/>
            <pc:sldMk cId="1199983657" sldId="273"/>
            <ac:spMk id="2" creationId="{C9836F17-424B-4C96-98B2-7D4B30FDC5E3}"/>
          </ac:spMkLst>
        </pc:spChg>
        <pc:picChg chg="del">
          <ac:chgData name="Rohwer, AC, Dr [arohwer@sun.ac.za]" userId="ffead6da-9d84-412f-944b-dc3d967f9984" providerId="ADAL" clId="{BB6A0184-0BA7-4094-88B0-D1E52E212AD1}" dt="2020-12-02T16:58:13.353" v="333" actId="478"/>
          <ac:picMkLst>
            <pc:docMk/>
            <pc:sldMk cId="1199983657" sldId="273"/>
            <ac:picMk id="4" creationId="{D8083D11-7720-4E48-96A3-B0B1E6BCFCC8}"/>
          </ac:picMkLst>
        </pc:picChg>
        <pc:picChg chg="add mod">
          <ac:chgData name="Rohwer, AC, Dr [arohwer@sun.ac.za]" userId="ffead6da-9d84-412f-944b-dc3d967f9984" providerId="ADAL" clId="{BB6A0184-0BA7-4094-88B0-D1E52E212AD1}" dt="2020-12-02T16:58:28.693" v="337" actId="14100"/>
          <ac:picMkLst>
            <pc:docMk/>
            <pc:sldMk cId="1199983657" sldId="273"/>
            <ac:picMk id="5" creationId="{6B5DC295-0DF0-4FD9-A8F1-A30A6908AFC5}"/>
          </ac:picMkLst>
        </pc:picChg>
      </pc:sldChg>
      <pc:sldChg chg="addSp delSp modSp add mod">
        <pc:chgData name="Rohwer, AC, Dr [arohwer@sun.ac.za]" userId="ffead6da-9d84-412f-944b-dc3d967f9984" providerId="ADAL" clId="{BB6A0184-0BA7-4094-88B0-D1E52E212AD1}" dt="2020-12-02T16:59:42.036" v="350" actId="14100"/>
        <pc:sldMkLst>
          <pc:docMk/>
          <pc:sldMk cId="2258145631" sldId="274"/>
        </pc:sldMkLst>
        <pc:spChg chg="mod">
          <ac:chgData name="Rohwer, AC, Dr [arohwer@sun.ac.za]" userId="ffead6da-9d84-412f-944b-dc3d967f9984" providerId="ADAL" clId="{BB6A0184-0BA7-4094-88B0-D1E52E212AD1}" dt="2020-12-02T16:59:23.918" v="345" actId="20577"/>
          <ac:spMkLst>
            <pc:docMk/>
            <pc:sldMk cId="2258145631" sldId="274"/>
            <ac:spMk id="2" creationId="{C9836F17-424B-4C96-98B2-7D4B30FDC5E3}"/>
          </ac:spMkLst>
        </pc:spChg>
        <pc:picChg chg="add mod">
          <ac:chgData name="Rohwer, AC, Dr [arohwer@sun.ac.za]" userId="ffead6da-9d84-412f-944b-dc3d967f9984" providerId="ADAL" clId="{BB6A0184-0BA7-4094-88B0-D1E52E212AD1}" dt="2020-12-02T16:59:42.036" v="350" actId="14100"/>
          <ac:picMkLst>
            <pc:docMk/>
            <pc:sldMk cId="2258145631" sldId="274"/>
            <ac:picMk id="4" creationId="{40350562-E6B8-4D14-83C9-2B6E94C51172}"/>
          </ac:picMkLst>
        </pc:picChg>
        <pc:picChg chg="del">
          <ac:chgData name="Rohwer, AC, Dr [arohwer@sun.ac.za]" userId="ffead6da-9d84-412f-944b-dc3d967f9984" providerId="ADAL" clId="{BB6A0184-0BA7-4094-88B0-D1E52E212AD1}" dt="2020-12-02T16:59:26.097" v="346" actId="478"/>
          <ac:picMkLst>
            <pc:docMk/>
            <pc:sldMk cId="2258145631" sldId="274"/>
            <ac:picMk id="5" creationId="{6B5DC295-0DF0-4FD9-A8F1-A30A6908AFC5}"/>
          </ac:picMkLst>
        </pc:picChg>
      </pc:sldChg>
      <pc:sldChg chg="addSp delSp modSp add mod">
        <pc:chgData name="Rohwer, AC, Dr [arohwer@sun.ac.za]" userId="ffead6da-9d84-412f-944b-dc3d967f9984" providerId="ADAL" clId="{BB6A0184-0BA7-4094-88B0-D1E52E212AD1}" dt="2020-12-02T17:00:11.868" v="360" actId="1076"/>
        <pc:sldMkLst>
          <pc:docMk/>
          <pc:sldMk cId="3703151591" sldId="275"/>
        </pc:sldMkLst>
        <pc:spChg chg="mod">
          <ac:chgData name="Rohwer, AC, Dr [arohwer@sun.ac.za]" userId="ffead6da-9d84-412f-944b-dc3d967f9984" providerId="ADAL" clId="{BB6A0184-0BA7-4094-88B0-D1E52E212AD1}" dt="2020-12-02T16:59:51.272" v="355" actId="20577"/>
          <ac:spMkLst>
            <pc:docMk/>
            <pc:sldMk cId="3703151591" sldId="275"/>
            <ac:spMk id="2" creationId="{C9836F17-424B-4C96-98B2-7D4B30FDC5E3}"/>
          </ac:spMkLst>
        </pc:spChg>
        <pc:picChg chg="del">
          <ac:chgData name="Rohwer, AC, Dr [arohwer@sun.ac.za]" userId="ffead6da-9d84-412f-944b-dc3d967f9984" providerId="ADAL" clId="{BB6A0184-0BA7-4094-88B0-D1E52E212AD1}" dt="2020-12-02T16:59:53.683" v="356" actId="478"/>
          <ac:picMkLst>
            <pc:docMk/>
            <pc:sldMk cId="3703151591" sldId="275"/>
            <ac:picMk id="4" creationId="{40350562-E6B8-4D14-83C9-2B6E94C51172}"/>
          </ac:picMkLst>
        </pc:picChg>
        <pc:picChg chg="add mod">
          <ac:chgData name="Rohwer, AC, Dr [arohwer@sun.ac.za]" userId="ffead6da-9d84-412f-944b-dc3d967f9984" providerId="ADAL" clId="{BB6A0184-0BA7-4094-88B0-D1E52E212AD1}" dt="2020-12-02T17:00:11.868" v="360" actId="1076"/>
          <ac:picMkLst>
            <pc:docMk/>
            <pc:sldMk cId="3703151591" sldId="275"/>
            <ac:picMk id="5" creationId="{2A9E0966-241A-4835-AE51-F3C7AA8277A0}"/>
          </ac:picMkLst>
        </pc:picChg>
      </pc:sldChg>
      <pc:sldChg chg="addSp modSp new mod">
        <pc:chgData name="Rohwer, AC, Dr [arohwer@sun.ac.za]" userId="ffead6da-9d84-412f-944b-dc3d967f9984" providerId="ADAL" clId="{BB6A0184-0BA7-4094-88B0-D1E52E212AD1}" dt="2020-12-02T17:02:15.358" v="463" actId="14100"/>
        <pc:sldMkLst>
          <pc:docMk/>
          <pc:sldMk cId="3181617423" sldId="276"/>
        </pc:sldMkLst>
        <pc:spChg chg="mod">
          <ac:chgData name="Rohwer, AC, Dr [arohwer@sun.ac.za]" userId="ffead6da-9d84-412f-944b-dc3d967f9984" providerId="ADAL" clId="{BB6A0184-0BA7-4094-88B0-D1E52E212AD1}" dt="2020-12-02T17:02:07.842" v="459" actId="20577"/>
          <ac:spMkLst>
            <pc:docMk/>
            <pc:sldMk cId="3181617423" sldId="276"/>
            <ac:spMk id="2" creationId="{499E5A04-A543-44F1-AAE7-F531508C34D3}"/>
          </ac:spMkLst>
        </pc:spChg>
        <pc:picChg chg="add mod">
          <ac:chgData name="Rohwer, AC, Dr [arohwer@sun.ac.za]" userId="ffead6da-9d84-412f-944b-dc3d967f9984" providerId="ADAL" clId="{BB6A0184-0BA7-4094-88B0-D1E52E212AD1}" dt="2020-12-02T17:02:15.358" v="463" actId="14100"/>
          <ac:picMkLst>
            <pc:docMk/>
            <pc:sldMk cId="3181617423" sldId="276"/>
            <ac:picMk id="4" creationId="{6EF17276-493F-4AA4-B5EC-D5BDBF80949E}"/>
          </ac:picMkLst>
        </pc:picChg>
      </pc:sldChg>
      <pc:sldChg chg="addSp delSp modSp add mod">
        <pc:chgData name="Rohwer, AC, Dr [arohwer@sun.ac.za]" userId="ffead6da-9d84-412f-944b-dc3d967f9984" providerId="ADAL" clId="{BB6A0184-0BA7-4094-88B0-D1E52E212AD1}" dt="2020-12-02T17:03:43.509" v="472" actId="14100"/>
        <pc:sldMkLst>
          <pc:docMk/>
          <pc:sldMk cId="745626617" sldId="277"/>
        </pc:sldMkLst>
        <pc:spChg chg="mod">
          <ac:chgData name="Rohwer, AC, Dr [arohwer@sun.ac.za]" userId="ffead6da-9d84-412f-944b-dc3d967f9984" providerId="ADAL" clId="{BB6A0184-0BA7-4094-88B0-D1E52E212AD1}" dt="2020-12-02T17:02:38.504" v="467" actId="20577"/>
          <ac:spMkLst>
            <pc:docMk/>
            <pc:sldMk cId="745626617" sldId="277"/>
            <ac:spMk id="2" creationId="{499E5A04-A543-44F1-AAE7-F531508C34D3}"/>
          </ac:spMkLst>
        </pc:spChg>
        <pc:picChg chg="del">
          <ac:chgData name="Rohwer, AC, Dr [arohwer@sun.ac.za]" userId="ffead6da-9d84-412f-944b-dc3d967f9984" providerId="ADAL" clId="{BB6A0184-0BA7-4094-88B0-D1E52E212AD1}" dt="2020-12-02T17:02:40.561" v="468" actId="478"/>
          <ac:picMkLst>
            <pc:docMk/>
            <pc:sldMk cId="745626617" sldId="277"/>
            <ac:picMk id="4" creationId="{6EF17276-493F-4AA4-B5EC-D5BDBF80949E}"/>
          </ac:picMkLst>
        </pc:picChg>
        <pc:picChg chg="add mod">
          <ac:chgData name="Rohwer, AC, Dr [arohwer@sun.ac.za]" userId="ffead6da-9d84-412f-944b-dc3d967f9984" providerId="ADAL" clId="{BB6A0184-0BA7-4094-88B0-D1E52E212AD1}" dt="2020-12-02T17:03:43.509" v="472" actId="14100"/>
          <ac:picMkLst>
            <pc:docMk/>
            <pc:sldMk cId="745626617" sldId="277"/>
            <ac:picMk id="5" creationId="{96AEDF77-4A82-4E97-BB1E-CD486814D287}"/>
          </ac:picMkLst>
        </pc:picChg>
      </pc:sldChg>
      <pc:sldChg chg="addSp modSp new mod">
        <pc:chgData name="Rohwer, AC, Dr [arohwer@sun.ac.za]" userId="ffead6da-9d84-412f-944b-dc3d967f9984" providerId="ADAL" clId="{BB6A0184-0BA7-4094-88B0-D1E52E212AD1}" dt="2020-12-02T17:05:01.138" v="521" actId="6549"/>
        <pc:sldMkLst>
          <pc:docMk/>
          <pc:sldMk cId="2366028438" sldId="278"/>
        </pc:sldMkLst>
        <pc:spChg chg="mod">
          <ac:chgData name="Rohwer, AC, Dr [arohwer@sun.ac.za]" userId="ffead6da-9d84-412f-944b-dc3d967f9984" providerId="ADAL" clId="{BB6A0184-0BA7-4094-88B0-D1E52E212AD1}" dt="2020-12-02T17:05:01.138" v="521" actId="6549"/>
          <ac:spMkLst>
            <pc:docMk/>
            <pc:sldMk cId="2366028438" sldId="278"/>
            <ac:spMk id="2" creationId="{C6C34081-EA77-4FAC-8551-AAB2EC29AF7C}"/>
          </ac:spMkLst>
        </pc:spChg>
        <pc:picChg chg="add mod">
          <ac:chgData name="Rohwer, AC, Dr [arohwer@sun.ac.za]" userId="ffead6da-9d84-412f-944b-dc3d967f9984" providerId="ADAL" clId="{BB6A0184-0BA7-4094-88B0-D1E52E212AD1}" dt="2020-12-02T17:04:26.462" v="513" actId="14100"/>
          <ac:picMkLst>
            <pc:docMk/>
            <pc:sldMk cId="2366028438" sldId="278"/>
            <ac:picMk id="4" creationId="{AA698FFD-B029-47E9-9CC4-4B49A389AC06}"/>
          </ac:picMkLst>
        </pc:picChg>
      </pc:sldChg>
      <pc:sldChg chg="addSp delSp modSp add mod">
        <pc:chgData name="Rohwer, AC, Dr [arohwer@sun.ac.za]" userId="ffead6da-9d84-412f-944b-dc3d967f9984" providerId="ADAL" clId="{BB6A0184-0BA7-4094-88B0-D1E52E212AD1}" dt="2020-12-02T17:05:08.018" v="525" actId="1076"/>
        <pc:sldMkLst>
          <pc:docMk/>
          <pc:sldMk cId="3562043494" sldId="279"/>
        </pc:sldMkLst>
        <pc:spChg chg="mod">
          <ac:chgData name="Rohwer, AC, Dr [arohwer@sun.ac.za]" userId="ffead6da-9d84-412f-944b-dc3d967f9984" providerId="ADAL" clId="{BB6A0184-0BA7-4094-88B0-D1E52E212AD1}" dt="2020-12-02T17:04:57.993" v="520" actId="6549"/>
          <ac:spMkLst>
            <pc:docMk/>
            <pc:sldMk cId="3562043494" sldId="279"/>
            <ac:spMk id="2" creationId="{C6C34081-EA77-4FAC-8551-AAB2EC29AF7C}"/>
          </ac:spMkLst>
        </pc:spChg>
        <pc:picChg chg="del">
          <ac:chgData name="Rohwer, AC, Dr [arohwer@sun.ac.za]" userId="ffead6da-9d84-412f-944b-dc3d967f9984" providerId="ADAL" clId="{BB6A0184-0BA7-4094-88B0-D1E52E212AD1}" dt="2020-12-02T17:05:04.273" v="522" actId="478"/>
          <ac:picMkLst>
            <pc:docMk/>
            <pc:sldMk cId="3562043494" sldId="279"/>
            <ac:picMk id="4" creationId="{AA698FFD-B029-47E9-9CC4-4B49A389AC06}"/>
          </ac:picMkLst>
        </pc:picChg>
        <pc:picChg chg="add mod">
          <ac:chgData name="Rohwer, AC, Dr [arohwer@sun.ac.za]" userId="ffead6da-9d84-412f-944b-dc3d967f9984" providerId="ADAL" clId="{BB6A0184-0BA7-4094-88B0-D1E52E212AD1}" dt="2020-12-02T17:05:08.018" v="525" actId="1076"/>
          <ac:picMkLst>
            <pc:docMk/>
            <pc:sldMk cId="3562043494" sldId="279"/>
            <ac:picMk id="5" creationId="{5AC1D399-29FF-4480-9274-FC0DC4DB8FBE}"/>
          </ac:picMkLst>
        </pc:picChg>
      </pc:sldChg>
      <pc:sldChg chg="addSp delSp modSp add mod">
        <pc:chgData name="Rohwer, AC, Dr [arohwer@sun.ac.za]" userId="ffead6da-9d84-412f-944b-dc3d967f9984" providerId="ADAL" clId="{BB6A0184-0BA7-4094-88B0-D1E52E212AD1}" dt="2020-12-02T17:05:34.416" v="534" actId="14100"/>
        <pc:sldMkLst>
          <pc:docMk/>
          <pc:sldMk cId="4232103905" sldId="280"/>
        </pc:sldMkLst>
        <pc:spChg chg="mod">
          <ac:chgData name="Rohwer, AC, Dr [arohwer@sun.ac.za]" userId="ffead6da-9d84-412f-944b-dc3d967f9984" providerId="ADAL" clId="{BB6A0184-0BA7-4094-88B0-D1E52E212AD1}" dt="2020-12-02T17:05:15.083" v="530" actId="20577"/>
          <ac:spMkLst>
            <pc:docMk/>
            <pc:sldMk cId="4232103905" sldId="280"/>
            <ac:spMk id="2" creationId="{C6C34081-EA77-4FAC-8551-AAB2EC29AF7C}"/>
          </ac:spMkLst>
        </pc:spChg>
        <pc:picChg chg="add mod">
          <ac:chgData name="Rohwer, AC, Dr [arohwer@sun.ac.za]" userId="ffead6da-9d84-412f-944b-dc3d967f9984" providerId="ADAL" clId="{BB6A0184-0BA7-4094-88B0-D1E52E212AD1}" dt="2020-12-02T17:05:34.416" v="534" actId="14100"/>
          <ac:picMkLst>
            <pc:docMk/>
            <pc:sldMk cId="4232103905" sldId="280"/>
            <ac:picMk id="4" creationId="{2451D7BD-DE03-42F5-8FCF-83F61468353E}"/>
          </ac:picMkLst>
        </pc:picChg>
        <pc:picChg chg="del">
          <ac:chgData name="Rohwer, AC, Dr [arohwer@sun.ac.za]" userId="ffead6da-9d84-412f-944b-dc3d967f9984" providerId="ADAL" clId="{BB6A0184-0BA7-4094-88B0-D1E52E212AD1}" dt="2020-12-02T17:05:17.092" v="531" actId="478"/>
          <ac:picMkLst>
            <pc:docMk/>
            <pc:sldMk cId="4232103905" sldId="280"/>
            <ac:picMk id="5" creationId="{5AC1D399-29FF-4480-9274-FC0DC4DB8FBE}"/>
          </ac:picMkLst>
        </pc:picChg>
      </pc:sldChg>
      <pc:sldChg chg="addSp delSp modSp add mod">
        <pc:chgData name="Rohwer, AC, Dr [arohwer@sun.ac.za]" userId="ffead6da-9d84-412f-944b-dc3d967f9984" providerId="ADAL" clId="{BB6A0184-0BA7-4094-88B0-D1E52E212AD1}" dt="2020-12-02T17:06:07.387" v="545" actId="14100"/>
        <pc:sldMkLst>
          <pc:docMk/>
          <pc:sldMk cId="1629836445" sldId="281"/>
        </pc:sldMkLst>
        <pc:spChg chg="mod">
          <ac:chgData name="Rohwer, AC, Dr [arohwer@sun.ac.za]" userId="ffead6da-9d84-412f-944b-dc3d967f9984" providerId="ADAL" clId="{BB6A0184-0BA7-4094-88B0-D1E52E212AD1}" dt="2020-12-02T17:05:43.503" v="539" actId="20577"/>
          <ac:spMkLst>
            <pc:docMk/>
            <pc:sldMk cId="1629836445" sldId="281"/>
            <ac:spMk id="2" creationId="{C6C34081-EA77-4FAC-8551-AAB2EC29AF7C}"/>
          </ac:spMkLst>
        </pc:spChg>
        <pc:picChg chg="del">
          <ac:chgData name="Rohwer, AC, Dr [arohwer@sun.ac.za]" userId="ffead6da-9d84-412f-944b-dc3d967f9984" providerId="ADAL" clId="{BB6A0184-0BA7-4094-88B0-D1E52E212AD1}" dt="2020-12-02T17:05:45.060" v="540" actId="478"/>
          <ac:picMkLst>
            <pc:docMk/>
            <pc:sldMk cId="1629836445" sldId="281"/>
            <ac:picMk id="4" creationId="{2451D7BD-DE03-42F5-8FCF-83F61468353E}"/>
          </ac:picMkLst>
        </pc:picChg>
        <pc:picChg chg="add mod">
          <ac:chgData name="Rohwer, AC, Dr [arohwer@sun.ac.za]" userId="ffead6da-9d84-412f-944b-dc3d967f9984" providerId="ADAL" clId="{BB6A0184-0BA7-4094-88B0-D1E52E212AD1}" dt="2020-12-02T17:06:07.387" v="545" actId="14100"/>
          <ac:picMkLst>
            <pc:docMk/>
            <pc:sldMk cId="1629836445" sldId="281"/>
            <ac:picMk id="5" creationId="{31612DAB-7AAF-4787-BFD8-09D6F91E4A7F}"/>
          </ac:picMkLst>
        </pc:picChg>
      </pc:sldChg>
      <pc:sldChg chg="addSp delSp modSp new mod">
        <pc:chgData name="Rohwer, AC, Dr [arohwer@sun.ac.za]" userId="ffead6da-9d84-412f-944b-dc3d967f9984" providerId="ADAL" clId="{BB6A0184-0BA7-4094-88B0-D1E52E212AD1}" dt="2020-12-02T17:07:34.068" v="604" actId="1076"/>
        <pc:sldMkLst>
          <pc:docMk/>
          <pc:sldMk cId="702836678" sldId="282"/>
        </pc:sldMkLst>
        <pc:spChg chg="mod">
          <ac:chgData name="Rohwer, AC, Dr [arohwer@sun.ac.za]" userId="ffead6da-9d84-412f-944b-dc3d967f9984" providerId="ADAL" clId="{BB6A0184-0BA7-4094-88B0-D1E52E212AD1}" dt="2020-12-02T17:06:49.643" v="592" actId="20577"/>
          <ac:spMkLst>
            <pc:docMk/>
            <pc:sldMk cId="702836678" sldId="282"/>
            <ac:spMk id="2" creationId="{E8C39716-91A3-401B-A87D-D6A67B34EE7C}"/>
          </ac:spMkLst>
        </pc:spChg>
        <pc:picChg chg="add del">
          <ac:chgData name="Rohwer, AC, Dr [arohwer@sun.ac.za]" userId="ffead6da-9d84-412f-944b-dc3d967f9984" providerId="ADAL" clId="{BB6A0184-0BA7-4094-88B0-D1E52E212AD1}" dt="2020-12-02T17:06:55.362" v="594" actId="478"/>
          <ac:picMkLst>
            <pc:docMk/>
            <pc:sldMk cId="702836678" sldId="282"/>
            <ac:picMk id="4" creationId="{D5C0ACAD-6387-4451-8BE7-37F67D163851}"/>
          </ac:picMkLst>
        </pc:picChg>
        <pc:picChg chg="add del mod">
          <ac:chgData name="Rohwer, AC, Dr [arohwer@sun.ac.za]" userId="ffead6da-9d84-412f-944b-dc3d967f9984" providerId="ADAL" clId="{BB6A0184-0BA7-4094-88B0-D1E52E212AD1}" dt="2020-12-02T17:07:27.130" v="599" actId="478"/>
          <ac:picMkLst>
            <pc:docMk/>
            <pc:sldMk cId="702836678" sldId="282"/>
            <ac:picMk id="6" creationId="{A6924ABC-E7AA-4B36-8043-DCCAC70E3E02}"/>
          </ac:picMkLst>
        </pc:picChg>
        <pc:picChg chg="add mod">
          <ac:chgData name="Rohwer, AC, Dr [arohwer@sun.ac.za]" userId="ffead6da-9d84-412f-944b-dc3d967f9984" providerId="ADAL" clId="{BB6A0184-0BA7-4094-88B0-D1E52E212AD1}" dt="2020-12-02T17:07:34.068" v="604" actId="1076"/>
          <ac:picMkLst>
            <pc:docMk/>
            <pc:sldMk cId="702836678" sldId="282"/>
            <ac:picMk id="8" creationId="{B2EFAE16-7D96-4712-90B1-2000B5FEB5BD}"/>
          </ac:picMkLst>
        </pc:picChg>
      </pc:sldChg>
      <pc:sldChg chg="addSp delSp modSp add mod">
        <pc:chgData name="Rohwer, AC, Dr [arohwer@sun.ac.za]" userId="ffead6da-9d84-412f-944b-dc3d967f9984" providerId="ADAL" clId="{BB6A0184-0BA7-4094-88B0-D1E52E212AD1}" dt="2020-12-02T17:09:35.198" v="614" actId="14100"/>
        <pc:sldMkLst>
          <pc:docMk/>
          <pc:sldMk cId="1915730718" sldId="283"/>
        </pc:sldMkLst>
        <pc:spChg chg="mod">
          <ac:chgData name="Rohwer, AC, Dr [arohwer@sun.ac.za]" userId="ffead6da-9d84-412f-944b-dc3d967f9984" providerId="ADAL" clId="{BB6A0184-0BA7-4094-88B0-D1E52E212AD1}" dt="2020-12-02T17:07:49.498" v="609" actId="20577"/>
          <ac:spMkLst>
            <pc:docMk/>
            <pc:sldMk cId="1915730718" sldId="283"/>
            <ac:spMk id="2" creationId="{E8C39716-91A3-401B-A87D-D6A67B34EE7C}"/>
          </ac:spMkLst>
        </pc:spChg>
        <pc:picChg chg="add mod">
          <ac:chgData name="Rohwer, AC, Dr [arohwer@sun.ac.za]" userId="ffead6da-9d84-412f-944b-dc3d967f9984" providerId="ADAL" clId="{BB6A0184-0BA7-4094-88B0-D1E52E212AD1}" dt="2020-12-02T17:09:35.198" v="614" actId="14100"/>
          <ac:picMkLst>
            <pc:docMk/>
            <pc:sldMk cId="1915730718" sldId="283"/>
            <ac:picMk id="4" creationId="{8DD22FE4-DC40-49A0-B4D4-C71FA46DA9E7}"/>
          </ac:picMkLst>
        </pc:picChg>
        <pc:picChg chg="del">
          <ac:chgData name="Rohwer, AC, Dr [arohwer@sun.ac.za]" userId="ffead6da-9d84-412f-944b-dc3d967f9984" providerId="ADAL" clId="{BB6A0184-0BA7-4094-88B0-D1E52E212AD1}" dt="2020-12-02T17:07:51.473" v="610" actId="478"/>
          <ac:picMkLst>
            <pc:docMk/>
            <pc:sldMk cId="1915730718" sldId="283"/>
            <ac:picMk id="8" creationId="{B2EFAE16-7D96-4712-90B1-2000B5FEB5BD}"/>
          </ac:picMkLst>
        </pc:picChg>
      </pc:sldChg>
      <pc:sldChg chg="addSp modSp new mod">
        <pc:chgData name="Rohwer, AC, Dr [arohwer@sun.ac.za]" userId="ffead6da-9d84-412f-944b-dc3d967f9984" providerId="ADAL" clId="{BB6A0184-0BA7-4094-88B0-D1E52E212AD1}" dt="2020-12-02T17:10:27.696" v="676" actId="14100"/>
        <pc:sldMkLst>
          <pc:docMk/>
          <pc:sldMk cId="2587794292" sldId="284"/>
        </pc:sldMkLst>
        <pc:spChg chg="mod">
          <ac:chgData name="Rohwer, AC, Dr [arohwer@sun.ac.za]" userId="ffead6da-9d84-412f-944b-dc3d967f9984" providerId="ADAL" clId="{BB6A0184-0BA7-4094-88B0-D1E52E212AD1}" dt="2020-12-02T17:10:12.202" v="673" actId="20577"/>
          <ac:spMkLst>
            <pc:docMk/>
            <pc:sldMk cId="2587794292" sldId="284"/>
            <ac:spMk id="2" creationId="{8AD8C94A-B09B-4FFA-8B5E-40161D391C40}"/>
          </ac:spMkLst>
        </pc:spChg>
        <pc:picChg chg="add mod">
          <ac:chgData name="Rohwer, AC, Dr [arohwer@sun.ac.za]" userId="ffead6da-9d84-412f-944b-dc3d967f9984" providerId="ADAL" clId="{BB6A0184-0BA7-4094-88B0-D1E52E212AD1}" dt="2020-12-02T17:10:27.696" v="676" actId="14100"/>
          <ac:picMkLst>
            <pc:docMk/>
            <pc:sldMk cId="2587794292" sldId="284"/>
            <ac:picMk id="4" creationId="{41417395-C729-4D2D-B119-1921AD35F8E8}"/>
          </ac:picMkLst>
        </pc:picChg>
      </pc:sldChg>
      <pc:sldChg chg="addSp delSp modSp add mod">
        <pc:chgData name="Rohwer, AC, Dr [arohwer@sun.ac.za]" userId="ffead6da-9d84-412f-944b-dc3d967f9984" providerId="ADAL" clId="{BB6A0184-0BA7-4094-88B0-D1E52E212AD1}" dt="2020-12-02T17:11:23.502" v="685" actId="14100"/>
        <pc:sldMkLst>
          <pc:docMk/>
          <pc:sldMk cId="2626267281" sldId="285"/>
        </pc:sldMkLst>
        <pc:spChg chg="mod">
          <ac:chgData name="Rohwer, AC, Dr [arohwer@sun.ac.za]" userId="ffead6da-9d84-412f-944b-dc3d967f9984" providerId="ADAL" clId="{BB6A0184-0BA7-4094-88B0-D1E52E212AD1}" dt="2020-12-02T17:11:15.512" v="682" actId="20577"/>
          <ac:spMkLst>
            <pc:docMk/>
            <pc:sldMk cId="2626267281" sldId="285"/>
            <ac:spMk id="2" creationId="{8AD8C94A-B09B-4FFA-8B5E-40161D391C40}"/>
          </ac:spMkLst>
        </pc:spChg>
        <pc:picChg chg="del">
          <ac:chgData name="Rohwer, AC, Dr [arohwer@sun.ac.za]" userId="ffead6da-9d84-412f-944b-dc3d967f9984" providerId="ADAL" clId="{BB6A0184-0BA7-4094-88B0-D1E52E212AD1}" dt="2020-12-02T17:11:08.586" v="678" actId="478"/>
          <ac:picMkLst>
            <pc:docMk/>
            <pc:sldMk cId="2626267281" sldId="285"/>
            <ac:picMk id="4" creationId="{41417395-C729-4D2D-B119-1921AD35F8E8}"/>
          </ac:picMkLst>
        </pc:picChg>
        <pc:picChg chg="add mod">
          <ac:chgData name="Rohwer, AC, Dr [arohwer@sun.ac.za]" userId="ffead6da-9d84-412f-944b-dc3d967f9984" providerId="ADAL" clId="{BB6A0184-0BA7-4094-88B0-D1E52E212AD1}" dt="2020-12-02T17:11:23.502" v="685" actId="14100"/>
          <ac:picMkLst>
            <pc:docMk/>
            <pc:sldMk cId="2626267281" sldId="285"/>
            <ac:picMk id="5" creationId="{4D4C24FA-E063-4403-91E6-09324FFC6E3D}"/>
          </ac:picMkLst>
        </pc:picChg>
      </pc:sldChg>
      <pc:sldChg chg="addSp delSp modSp add mod">
        <pc:chgData name="Rohwer, AC, Dr [arohwer@sun.ac.za]" userId="ffead6da-9d84-412f-944b-dc3d967f9984" providerId="ADAL" clId="{BB6A0184-0BA7-4094-88B0-D1E52E212AD1}" dt="2020-12-02T17:11:55.584" v="695" actId="14100"/>
        <pc:sldMkLst>
          <pc:docMk/>
          <pc:sldMk cId="4146914904" sldId="286"/>
        </pc:sldMkLst>
        <pc:spChg chg="mod">
          <ac:chgData name="Rohwer, AC, Dr [arohwer@sun.ac.za]" userId="ffead6da-9d84-412f-944b-dc3d967f9984" providerId="ADAL" clId="{BB6A0184-0BA7-4094-88B0-D1E52E212AD1}" dt="2020-12-02T17:11:37.914" v="691" actId="20577"/>
          <ac:spMkLst>
            <pc:docMk/>
            <pc:sldMk cId="4146914904" sldId="286"/>
            <ac:spMk id="2" creationId="{8AD8C94A-B09B-4FFA-8B5E-40161D391C40}"/>
          </ac:spMkLst>
        </pc:spChg>
        <pc:picChg chg="add mod">
          <ac:chgData name="Rohwer, AC, Dr [arohwer@sun.ac.za]" userId="ffead6da-9d84-412f-944b-dc3d967f9984" providerId="ADAL" clId="{BB6A0184-0BA7-4094-88B0-D1E52E212AD1}" dt="2020-12-02T17:11:55.584" v="695" actId="14100"/>
          <ac:picMkLst>
            <pc:docMk/>
            <pc:sldMk cId="4146914904" sldId="286"/>
            <ac:picMk id="4" creationId="{F5180CB3-6468-4EDE-9065-F21A21AB7967}"/>
          </ac:picMkLst>
        </pc:picChg>
        <pc:picChg chg="del">
          <ac:chgData name="Rohwer, AC, Dr [arohwer@sun.ac.za]" userId="ffead6da-9d84-412f-944b-dc3d967f9984" providerId="ADAL" clId="{BB6A0184-0BA7-4094-88B0-D1E52E212AD1}" dt="2020-12-02T17:11:39.635" v="692" actId="478"/>
          <ac:picMkLst>
            <pc:docMk/>
            <pc:sldMk cId="4146914904" sldId="286"/>
            <ac:picMk id="5" creationId="{4D4C24FA-E063-4403-91E6-09324FFC6E3D}"/>
          </ac:picMkLst>
        </pc:picChg>
      </pc:sldChg>
      <pc:sldChg chg="addSp delSp modSp add mod">
        <pc:chgData name="Rohwer, AC, Dr [arohwer@sun.ac.za]" userId="ffead6da-9d84-412f-944b-dc3d967f9984" providerId="ADAL" clId="{BB6A0184-0BA7-4094-88B0-D1E52E212AD1}" dt="2020-12-02T17:12:26.380" v="705" actId="14100"/>
        <pc:sldMkLst>
          <pc:docMk/>
          <pc:sldMk cId="3164583565" sldId="287"/>
        </pc:sldMkLst>
        <pc:spChg chg="mod">
          <ac:chgData name="Rohwer, AC, Dr [arohwer@sun.ac.za]" userId="ffead6da-9d84-412f-944b-dc3d967f9984" providerId="ADAL" clId="{BB6A0184-0BA7-4094-88B0-D1E52E212AD1}" dt="2020-12-02T17:12:07.204" v="701" actId="20577"/>
          <ac:spMkLst>
            <pc:docMk/>
            <pc:sldMk cId="3164583565" sldId="287"/>
            <ac:spMk id="2" creationId="{8AD8C94A-B09B-4FFA-8B5E-40161D391C40}"/>
          </ac:spMkLst>
        </pc:spChg>
        <pc:picChg chg="del">
          <ac:chgData name="Rohwer, AC, Dr [arohwer@sun.ac.za]" userId="ffead6da-9d84-412f-944b-dc3d967f9984" providerId="ADAL" clId="{BB6A0184-0BA7-4094-88B0-D1E52E212AD1}" dt="2020-12-02T17:12:10.306" v="702" actId="478"/>
          <ac:picMkLst>
            <pc:docMk/>
            <pc:sldMk cId="3164583565" sldId="287"/>
            <ac:picMk id="4" creationId="{F5180CB3-6468-4EDE-9065-F21A21AB7967}"/>
          </ac:picMkLst>
        </pc:picChg>
        <pc:picChg chg="add mod">
          <ac:chgData name="Rohwer, AC, Dr [arohwer@sun.ac.za]" userId="ffead6da-9d84-412f-944b-dc3d967f9984" providerId="ADAL" clId="{BB6A0184-0BA7-4094-88B0-D1E52E212AD1}" dt="2020-12-02T17:12:26.380" v="705" actId="14100"/>
          <ac:picMkLst>
            <pc:docMk/>
            <pc:sldMk cId="3164583565" sldId="287"/>
            <ac:picMk id="5" creationId="{6F5B2373-BBA3-4BD6-9084-ABEAF381431B}"/>
          </ac:picMkLst>
        </pc:picChg>
      </pc:sldChg>
      <pc:sldChg chg="addSp modSp new mod">
        <pc:chgData name="Rohwer, AC, Dr [arohwer@sun.ac.za]" userId="ffead6da-9d84-412f-944b-dc3d967f9984" providerId="ADAL" clId="{BB6A0184-0BA7-4094-88B0-D1E52E212AD1}" dt="2020-12-02T17:13:16.497" v="756" actId="14100"/>
        <pc:sldMkLst>
          <pc:docMk/>
          <pc:sldMk cId="2629838220" sldId="288"/>
        </pc:sldMkLst>
        <pc:spChg chg="mod">
          <ac:chgData name="Rohwer, AC, Dr [arohwer@sun.ac.za]" userId="ffead6da-9d84-412f-944b-dc3d967f9984" providerId="ADAL" clId="{BB6A0184-0BA7-4094-88B0-D1E52E212AD1}" dt="2020-12-02T17:13:09.338" v="753" actId="20577"/>
          <ac:spMkLst>
            <pc:docMk/>
            <pc:sldMk cId="2629838220" sldId="288"/>
            <ac:spMk id="2" creationId="{D21064B4-AE1A-4B89-A35C-0D8EA71ECC94}"/>
          </ac:spMkLst>
        </pc:spChg>
        <pc:picChg chg="add mod">
          <ac:chgData name="Rohwer, AC, Dr [arohwer@sun.ac.za]" userId="ffead6da-9d84-412f-944b-dc3d967f9984" providerId="ADAL" clId="{BB6A0184-0BA7-4094-88B0-D1E52E212AD1}" dt="2020-12-02T17:13:16.497" v="756" actId="14100"/>
          <ac:picMkLst>
            <pc:docMk/>
            <pc:sldMk cId="2629838220" sldId="288"/>
            <ac:picMk id="4" creationId="{E06C807D-74F5-4539-ADD5-04BE754E96DC}"/>
          </ac:picMkLst>
        </pc:picChg>
      </pc:sldChg>
      <pc:sldChg chg="addSp delSp modSp add mod">
        <pc:chgData name="Rohwer, AC, Dr [arohwer@sun.ac.za]" userId="ffead6da-9d84-412f-944b-dc3d967f9984" providerId="ADAL" clId="{BB6A0184-0BA7-4094-88B0-D1E52E212AD1}" dt="2020-12-02T17:14:01.331" v="766" actId="14100"/>
        <pc:sldMkLst>
          <pc:docMk/>
          <pc:sldMk cId="1427844854" sldId="289"/>
        </pc:sldMkLst>
        <pc:spChg chg="mod">
          <ac:chgData name="Rohwer, AC, Dr [arohwer@sun.ac.za]" userId="ffead6da-9d84-412f-944b-dc3d967f9984" providerId="ADAL" clId="{BB6A0184-0BA7-4094-88B0-D1E52E212AD1}" dt="2020-12-02T17:13:46.624" v="762" actId="20577"/>
          <ac:spMkLst>
            <pc:docMk/>
            <pc:sldMk cId="1427844854" sldId="289"/>
            <ac:spMk id="2" creationId="{D21064B4-AE1A-4B89-A35C-0D8EA71ECC94}"/>
          </ac:spMkLst>
        </pc:spChg>
        <pc:picChg chg="del">
          <ac:chgData name="Rohwer, AC, Dr [arohwer@sun.ac.za]" userId="ffead6da-9d84-412f-944b-dc3d967f9984" providerId="ADAL" clId="{BB6A0184-0BA7-4094-88B0-D1E52E212AD1}" dt="2020-12-02T17:13:48.505" v="763" actId="478"/>
          <ac:picMkLst>
            <pc:docMk/>
            <pc:sldMk cId="1427844854" sldId="289"/>
            <ac:picMk id="4" creationId="{E06C807D-74F5-4539-ADD5-04BE754E96DC}"/>
          </ac:picMkLst>
        </pc:picChg>
        <pc:picChg chg="add mod">
          <ac:chgData name="Rohwer, AC, Dr [arohwer@sun.ac.za]" userId="ffead6da-9d84-412f-944b-dc3d967f9984" providerId="ADAL" clId="{BB6A0184-0BA7-4094-88B0-D1E52E212AD1}" dt="2020-12-02T17:14:01.331" v="766" actId="14100"/>
          <ac:picMkLst>
            <pc:docMk/>
            <pc:sldMk cId="1427844854" sldId="289"/>
            <ac:picMk id="5" creationId="{894BF595-2B59-4AC8-929E-756465327B1E}"/>
          </ac:picMkLst>
        </pc:picChg>
      </pc:sldChg>
      <pc:sldChg chg="addSp delSp modSp add mod">
        <pc:chgData name="Rohwer, AC, Dr [arohwer@sun.ac.za]" userId="ffead6da-9d84-412f-944b-dc3d967f9984" providerId="ADAL" clId="{BB6A0184-0BA7-4094-88B0-D1E52E212AD1}" dt="2020-12-02T17:14:28.343" v="775" actId="14100"/>
        <pc:sldMkLst>
          <pc:docMk/>
          <pc:sldMk cId="3836874117" sldId="290"/>
        </pc:sldMkLst>
        <pc:spChg chg="mod">
          <ac:chgData name="Rohwer, AC, Dr [arohwer@sun.ac.za]" userId="ffead6da-9d84-412f-944b-dc3d967f9984" providerId="ADAL" clId="{BB6A0184-0BA7-4094-88B0-D1E52E212AD1}" dt="2020-12-02T17:14:10.077" v="770" actId="20577"/>
          <ac:spMkLst>
            <pc:docMk/>
            <pc:sldMk cId="3836874117" sldId="290"/>
            <ac:spMk id="2" creationId="{D21064B4-AE1A-4B89-A35C-0D8EA71ECC94}"/>
          </ac:spMkLst>
        </pc:spChg>
        <pc:picChg chg="add mod">
          <ac:chgData name="Rohwer, AC, Dr [arohwer@sun.ac.za]" userId="ffead6da-9d84-412f-944b-dc3d967f9984" providerId="ADAL" clId="{BB6A0184-0BA7-4094-88B0-D1E52E212AD1}" dt="2020-12-02T17:14:28.343" v="775" actId="14100"/>
          <ac:picMkLst>
            <pc:docMk/>
            <pc:sldMk cId="3836874117" sldId="290"/>
            <ac:picMk id="4" creationId="{3D8EF654-20A9-451A-8F1B-9F15103A76C9}"/>
          </ac:picMkLst>
        </pc:picChg>
        <pc:picChg chg="del">
          <ac:chgData name="Rohwer, AC, Dr [arohwer@sun.ac.za]" userId="ffead6da-9d84-412f-944b-dc3d967f9984" providerId="ADAL" clId="{BB6A0184-0BA7-4094-88B0-D1E52E212AD1}" dt="2020-12-02T17:14:11.721" v="771" actId="478"/>
          <ac:picMkLst>
            <pc:docMk/>
            <pc:sldMk cId="3836874117" sldId="290"/>
            <ac:picMk id="5" creationId="{894BF595-2B59-4AC8-929E-756465327B1E}"/>
          </ac:picMkLst>
        </pc:picChg>
      </pc:sldChg>
      <pc:sldChg chg="addSp modSp new mod">
        <pc:chgData name="Rohwer, AC, Dr [arohwer@sun.ac.za]" userId="ffead6da-9d84-412f-944b-dc3d967f9984" providerId="ADAL" clId="{BB6A0184-0BA7-4094-88B0-D1E52E212AD1}" dt="2020-12-02T17:16:38.753" v="842" actId="1076"/>
        <pc:sldMkLst>
          <pc:docMk/>
          <pc:sldMk cId="1371214435" sldId="291"/>
        </pc:sldMkLst>
        <pc:spChg chg="mod">
          <ac:chgData name="Rohwer, AC, Dr [arohwer@sun.ac.za]" userId="ffead6da-9d84-412f-944b-dc3d967f9984" providerId="ADAL" clId="{BB6A0184-0BA7-4094-88B0-D1E52E212AD1}" dt="2020-12-02T17:16:31.298" v="838" actId="20577"/>
          <ac:spMkLst>
            <pc:docMk/>
            <pc:sldMk cId="1371214435" sldId="291"/>
            <ac:spMk id="2" creationId="{1F2E7B32-8C25-4DE7-9EA5-3D1DC15EA38F}"/>
          </ac:spMkLst>
        </pc:spChg>
        <pc:picChg chg="add mod">
          <ac:chgData name="Rohwer, AC, Dr [arohwer@sun.ac.za]" userId="ffead6da-9d84-412f-944b-dc3d967f9984" providerId="ADAL" clId="{BB6A0184-0BA7-4094-88B0-D1E52E212AD1}" dt="2020-12-02T17:16:38.753" v="842" actId="1076"/>
          <ac:picMkLst>
            <pc:docMk/>
            <pc:sldMk cId="1371214435" sldId="291"/>
            <ac:picMk id="4" creationId="{B7AFA792-CB7F-4121-86C9-ABBBFEF9226D}"/>
          </ac:picMkLst>
        </pc:picChg>
      </pc:sldChg>
      <pc:sldChg chg="addSp delSp modSp add mod">
        <pc:chgData name="Rohwer, AC, Dr [arohwer@sun.ac.za]" userId="ffead6da-9d84-412f-944b-dc3d967f9984" providerId="ADAL" clId="{BB6A0184-0BA7-4094-88B0-D1E52E212AD1}" dt="2020-12-02T17:15:13.240" v="793" actId="14100"/>
        <pc:sldMkLst>
          <pc:docMk/>
          <pc:sldMk cId="2647644968" sldId="292"/>
        </pc:sldMkLst>
        <pc:spChg chg="mod">
          <ac:chgData name="Rohwer, AC, Dr [arohwer@sun.ac.za]" userId="ffead6da-9d84-412f-944b-dc3d967f9984" providerId="ADAL" clId="{BB6A0184-0BA7-4094-88B0-D1E52E212AD1}" dt="2020-12-02T17:14:46.529" v="788" actId="20577"/>
          <ac:spMkLst>
            <pc:docMk/>
            <pc:sldMk cId="2647644968" sldId="292"/>
            <ac:spMk id="2" creationId="{D21064B4-AE1A-4B89-A35C-0D8EA71ECC94}"/>
          </ac:spMkLst>
        </pc:spChg>
        <pc:picChg chg="del">
          <ac:chgData name="Rohwer, AC, Dr [arohwer@sun.ac.za]" userId="ffead6da-9d84-412f-944b-dc3d967f9984" providerId="ADAL" clId="{BB6A0184-0BA7-4094-88B0-D1E52E212AD1}" dt="2020-12-02T17:15:05.458" v="789" actId="478"/>
          <ac:picMkLst>
            <pc:docMk/>
            <pc:sldMk cId="2647644968" sldId="292"/>
            <ac:picMk id="4" creationId="{3D8EF654-20A9-451A-8F1B-9F15103A76C9}"/>
          </ac:picMkLst>
        </pc:picChg>
        <pc:picChg chg="add mod">
          <ac:chgData name="Rohwer, AC, Dr [arohwer@sun.ac.za]" userId="ffead6da-9d84-412f-944b-dc3d967f9984" providerId="ADAL" clId="{BB6A0184-0BA7-4094-88B0-D1E52E212AD1}" dt="2020-12-02T17:15:13.240" v="793" actId="14100"/>
          <ac:picMkLst>
            <pc:docMk/>
            <pc:sldMk cId="2647644968" sldId="292"/>
            <ac:picMk id="5" creationId="{41B6DA43-CEB4-4011-A655-A7B0DC761D32}"/>
          </ac:picMkLst>
        </pc:picChg>
      </pc:sldChg>
      <pc:sldChg chg="addSp delSp modSp add mod">
        <pc:chgData name="Rohwer, AC, Dr [arohwer@sun.ac.za]" userId="ffead6da-9d84-412f-944b-dc3d967f9984" providerId="ADAL" clId="{BB6A0184-0BA7-4094-88B0-D1E52E212AD1}" dt="2020-12-02T17:15:54.349" v="804" actId="14100"/>
        <pc:sldMkLst>
          <pc:docMk/>
          <pc:sldMk cId="2207564034" sldId="293"/>
        </pc:sldMkLst>
        <pc:spChg chg="mod">
          <ac:chgData name="Rohwer, AC, Dr [arohwer@sun.ac.za]" userId="ffead6da-9d84-412f-944b-dc3d967f9984" providerId="ADAL" clId="{BB6A0184-0BA7-4094-88B0-D1E52E212AD1}" dt="2020-12-02T17:15:22.546" v="799" actId="20577"/>
          <ac:spMkLst>
            <pc:docMk/>
            <pc:sldMk cId="2207564034" sldId="293"/>
            <ac:spMk id="2" creationId="{D21064B4-AE1A-4B89-A35C-0D8EA71ECC94}"/>
          </ac:spMkLst>
        </pc:spChg>
        <pc:picChg chg="add mod">
          <ac:chgData name="Rohwer, AC, Dr [arohwer@sun.ac.za]" userId="ffead6da-9d84-412f-944b-dc3d967f9984" providerId="ADAL" clId="{BB6A0184-0BA7-4094-88B0-D1E52E212AD1}" dt="2020-12-02T17:15:54.349" v="804" actId="14100"/>
          <ac:picMkLst>
            <pc:docMk/>
            <pc:sldMk cId="2207564034" sldId="293"/>
            <ac:picMk id="4" creationId="{75BDA56C-24B1-49BE-872A-773DC4E52609}"/>
          </ac:picMkLst>
        </pc:picChg>
        <pc:picChg chg="del">
          <ac:chgData name="Rohwer, AC, Dr [arohwer@sun.ac.za]" userId="ffead6da-9d84-412f-944b-dc3d967f9984" providerId="ADAL" clId="{BB6A0184-0BA7-4094-88B0-D1E52E212AD1}" dt="2020-12-02T17:15:24.105" v="800" actId="478"/>
          <ac:picMkLst>
            <pc:docMk/>
            <pc:sldMk cId="2207564034" sldId="293"/>
            <ac:picMk id="5" creationId="{41B6DA43-CEB4-4011-A655-A7B0DC761D32}"/>
          </ac:picMkLst>
        </pc:picChg>
      </pc:sldChg>
      <pc:sldChg chg="addSp modSp new mod">
        <pc:chgData name="Rohwer, AC, Dr [arohwer@sun.ac.za]" userId="ffead6da-9d84-412f-944b-dc3d967f9984" providerId="ADAL" clId="{BB6A0184-0BA7-4094-88B0-D1E52E212AD1}" dt="2020-12-02T17:17:32.342" v="885" actId="1076"/>
        <pc:sldMkLst>
          <pc:docMk/>
          <pc:sldMk cId="2098550438" sldId="294"/>
        </pc:sldMkLst>
        <pc:spChg chg="mod">
          <ac:chgData name="Rohwer, AC, Dr [arohwer@sun.ac.za]" userId="ffead6da-9d84-412f-944b-dc3d967f9984" providerId="ADAL" clId="{BB6A0184-0BA7-4094-88B0-D1E52E212AD1}" dt="2020-12-02T17:17:24.479" v="883" actId="20577"/>
          <ac:spMkLst>
            <pc:docMk/>
            <pc:sldMk cId="2098550438" sldId="294"/>
            <ac:spMk id="2" creationId="{DB81E14A-646F-4C13-839C-F410269D1BE4}"/>
          </ac:spMkLst>
        </pc:spChg>
        <pc:picChg chg="add mod">
          <ac:chgData name="Rohwer, AC, Dr [arohwer@sun.ac.za]" userId="ffead6da-9d84-412f-944b-dc3d967f9984" providerId="ADAL" clId="{BB6A0184-0BA7-4094-88B0-D1E52E212AD1}" dt="2020-12-02T17:17:32.342" v="885" actId="1076"/>
          <ac:picMkLst>
            <pc:docMk/>
            <pc:sldMk cId="2098550438" sldId="294"/>
            <ac:picMk id="4" creationId="{0AE8465C-D1A4-45C6-B290-7FFBEB829159}"/>
          </ac:picMkLst>
        </pc:picChg>
      </pc:sldChg>
      <pc:sldChg chg="addSp modSp new mod">
        <pc:chgData name="Rohwer, AC, Dr [arohwer@sun.ac.za]" userId="ffead6da-9d84-412f-944b-dc3d967f9984" providerId="ADAL" clId="{BB6A0184-0BA7-4094-88B0-D1E52E212AD1}" dt="2020-12-02T17:18:52.379" v="931" actId="14100"/>
        <pc:sldMkLst>
          <pc:docMk/>
          <pc:sldMk cId="2836551220" sldId="295"/>
        </pc:sldMkLst>
        <pc:spChg chg="mod">
          <ac:chgData name="Rohwer, AC, Dr [arohwer@sun.ac.za]" userId="ffead6da-9d84-412f-944b-dc3d967f9984" providerId="ADAL" clId="{BB6A0184-0BA7-4094-88B0-D1E52E212AD1}" dt="2020-12-02T17:17:53.740" v="925" actId="20577"/>
          <ac:spMkLst>
            <pc:docMk/>
            <pc:sldMk cId="2836551220" sldId="295"/>
            <ac:spMk id="2" creationId="{49FF21E3-896C-4628-BCB4-728AC26C9CE3}"/>
          </ac:spMkLst>
        </pc:spChg>
        <pc:picChg chg="add mod">
          <ac:chgData name="Rohwer, AC, Dr [arohwer@sun.ac.za]" userId="ffead6da-9d84-412f-944b-dc3d967f9984" providerId="ADAL" clId="{BB6A0184-0BA7-4094-88B0-D1E52E212AD1}" dt="2020-12-02T17:18:52.379" v="931" actId="14100"/>
          <ac:picMkLst>
            <pc:docMk/>
            <pc:sldMk cId="2836551220" sldId="295"/>
            <ac:picMk id="4" creationId="{05A94BA2-2E2D-4352-8467-DD720B6EC7F1}"/>
          </ac:picMkLst>
        </pc:picChg>
      </pc:sldChg>
      <pc:sldChg chg="addSp modSp add mod">
        <pc:chgData name="Rohwer, AC, Dr [arohwer@sun.ac.za]" userId="ffead6da-9d84-412f-944b-dc3d967f9984" providerId="ADAL" clId="{BB6A0184-0BA7-4094-88B0-D1E52E212AD1}" dt="2020-12-02T17:19:23.525" v="940" actId="1076"/>
        <pc:sldMkLst>
          <pc:docMk/>
          <pc:sldMk cId="1285384791" sldId="296"/>
        </pc:sldMkLst>
        <pc:spChg chg="mod">
          <ac:chgData name="Rohwer, AC, Dr [arohwer@sun.ac.za]" userId="ffead6da-9d84-412f-944b-dc3d967f9984" providerId="ADAL" clId="{BB6A0184-0BA7-4094-88B0-D1E52E212AD1}" dt="2020-12-02T17:18:58.843" v="936" actId="20577"/>
          <ac:spMkLst>
            <pc:docMk/>
            <pc:sldMk cId="1285384791" sldId="296"/>
            <ac:spMk id="2" creationId="{49FF21E3-896C-4628-BCB4-728AC26C9CE3}"/>
          </ac:spMkLst>
        </pc:spChg>
        <pc:picChg chg="add mod">
          <ac:chgData name="Rohwer, AC, Dr [arohwer@sun.ac.za]" userId="ffead6da-9d84-412f-944b-dc3d967f9984" providerId="ADAL" clId="{BB6A0184-0BA7-4094-88B0-D1E52E212AD1}" dt="2020-12-02T17:19:23.525" v="940" actId="1076"/>
          <ac:picMkLst>
            <pc:docMk/>
            <pc:sldMk cId="1285384791" sldId="296"/>
            <ac:picMk id="4" creationId="{DCE8CF34-6531-489D-B03F-4B3905BD94AA}"/>
          </ac:picMkLst>
        </pc:picChg>
      </pc:sldChg>
      <pc:sldChg chg="addSp modSp add mod">
        <pc:chgData name="Rohwer, AC, Dr [arohwer@sun.ac.za]" userId="ffead6da-9d84-412f-944b-dc3d967f9984" providerId="ADAL" clId="{BB6A0184-0BA7-4094-88B0-D1E52E212AD1}" dt="2020-12-02T17:19:54.172" v="948" actId="14100"/>
        <pc:sldMkLst>
          <pc:docMk/>
          <pc:sldMk cId="1600218408" sldId="297"/>
        </pc:sldMkLst>
        <pc:spChg chg="mod">
          <ac:chgData name="Rohwer, AC, Dr [arohwer@sun.ac.za]" userId="ffead6da-9d84-412f-944b-dc3d967f9984" providerId="ADAL" clId="{BB6A0184-0BA7-4094-88B0-D1E52E212AD1}" dt="2020-12-02T17:19:29.923" v="945" actId="20577"/>
          <ac:spMkLst>
            <pc:docMk/>
            <pc:sldMk cId="1600218408" sldId="297"/>
            <ac:spMk id="2" creationId="{49FF21E3-896C-4628-BCB4-728AC26C9CE3}"/>
          </ac:spMkLst>
        </pc:spChg>
        <pc:picChg chg="add mod">
          <ac:chgData name="Rohwer, AC, Dr [arohwer@sun.ac.za]" userId="ffead6da-9d84-412f-944b-dc3d967f9984" providerId="ADAL" clId="{BB6A0184-0BA7-4094-88B0-D1E52E212AD1}" dt="2020-12-02T17:19:54.172" v="948" actId="14100"/>
          <ac:picMkLst>
            <pc:docMk/>
            <pc:sldMk cId="1600218408" sldId="297"/>
            <ac:picMk id="4" creationId="{7E79999B-30EC-423F-9F85-5B895E933769}"/>
          </ac:picMkLst>
        </pc:picChg>
      </pc:sldChg>
      <pc:sldChg chg="addSp modSp add mod">
        <pc:chgData name="Rohwer, AC, Dr [arohwer@sun.ac.za]" userId="ffead6da-9d84-412f-944b-dc3d967f9984" providerId="ADAL" clId="{BB6A0184-0BA7-4094-88B0-D1E52E212AD1}" dt="2020-12-02T17:20:23.137" v="955" actId="14100"/>
        <pc:sldMkLst>
          <pc:docMk/>
          <pc:sldMk cId="1027549864" sldId="298"/>
        </pc:sldMkLst>
        <pc:spChg chg="mod">
          <ac:chgData name="Rohwer, AC, Dr [arohwer@sun.ac.za]" userId="ffead6da-9d84-412f-944b-dc3d967f9984" providerId="ADAL" clId="{BB6A0184-0BA7-4094-88B0-D1E52E212AD1}" dt="2020-12-02T17:19:58.578" v="952" actId="20577"/>
          <ac:spMkLst>
            <pc:docMk/>
            <pc:sldMk cId="1027549864" sldId="298"/>
            <ac:spMk id="2" creationId="{49FF21E3-896C-4628-BCB4-728AC26C9CE3}"/>
          </ac:spMkLst>
        </pc:spChg>
        <pc:picChg chg="add mod">
          <ac:chgData name="Rohwer, AC, Dr [arohwer@sun.ac.za]" userId="ffead6da-9d84-412f-944b-dc3d967f9984" providerId="ADAL" clId="{BB6A0184-0BA7-4094-88B0-D1E52E212AD1}" dt="2020-12-02T17:20:23.137" v="955" actId="14100"/>
          <ac:picMkLst>
            <pc:docMk/>
            <pc:sldMk cId="1027549864" sldId="298"/>
            <ac:picMk id="4" creationId="{D5315818-A425-4430-9E74-B40973859646}"/>
          </ac:picMkLst>
        </pc:picChg>
      </pc:sldChg>
      <pc:sldChg chg="addSp modSp new mod">
        <pc:chgData name="Rohwer, AC, Dr [arohwer@sun.ac.za]" userId="ffead6da-9d84-412f-944b-dc3d967f9984" providerId="ADAL" clId="{BB6A0184-0BA7-4094-88B0-D1E52E212AD1}" dt="2020-12-02T17:21:31.828" v="1028" actId="14100"/>
        <pc:sldMkLst>
          <pc:docMk/>
          <pc:sldMk cId="3228063990" sldId="299"/>
        </pc:sldMkLst>
        <pc:spChg chg="mod">
          <ac:chgData name="Rohwer, AC, Dr [arohwer@sun.ac.za]" userId="ffead6da-9d84-412f-944b-dc3d967f9984" providerId="ADAL" clId="{BB6A0184-0BA7-4094-88B0-D1E52E212AD1}" dt="2020-12-02T17:20:55.974" v="1021" actId="20577"/>
          <ac:spMkLst>
            <pc:docMk/>
            <pc:sldMk cId="3228063990" sldId="299"/>
            <ac:spMk id="2" creationId="{FF468501-1A83-4DAE-9FD2-9C6E66F4C3AA}"/>
          </ac:spMkLst>
        </pc:spChg>
        <pc:picChg chg="add mod">
          <ac:chgData name="Rohwer, AC, Dr [arohwer@sun.ac.za]" userId="ffead6da-9d84-412f-944b-dc3d967f9984" providerId="ADAL" clId="{BB6A0184-0BA7-4094-88B0-D1E52E212AD1}" dt="2020-12-02T17:21:31.828" v="1028" actId="14100"/>
          <ac:picMkLst>
            <pc:docMk/>
            <pc:sldMk cId="3228063990" sldId="299"/>
            <ac:picMk id="4" creationId="{E28D5C06-F838-4BCD-A874-B6DC3072F041}"/>
          </ac:picMkLst>
        </pc:picChg>
      </pc:sldChg>
      <pc:sldChg chg="addSp modSp add mod">
        <pc:chgData name="Rohwer, AC, Dr [arohwer@sun.ac.za]" userId="ffead6da-9d84-412f-944b-dc3d967f9984" providerId="ADAL" clId="{BB6A0184-0BA7-4094-88B0-D1E52E212AD1}" dt="2020-12-02T17:22:04.820" v="1036" actId="1076"/>
        <pc:sldMkLst>
          <pc:docMk/>
          <pc:sldMk cId="1670904759" sldId="300"/>
        </pc:sldMkLst>
        <pc:spChg chg="mod">
          <ac:chgData name="Rohwer, AC, Dr [arohwer@sun.ac.za]" userId="ffead6da-9d84-412f-944b-dc3d967f9984" providerId="ADAL" clId="{BB6A0184-0BA7-4094-88B0-D1E52E212AD1}" dt="2020-12-02T17:21:52.597" v="1032" actId="20577"/>
          <ac:spMkLst>
            <pc:docMk/>
            <pc:sldMk cId="1670904759" sldId="300"/>
            <ac:spMk id="2" creationId="{FF468501-1A83-4DAE-9FD2-9C6E66F4C3AA}"/>
          </ac:spMkLst>
        </pc:spChg>
        <pc:picChg chg="add mod">
          <ac:chgData name="Rohwer, AC, Dr [arohwer@sun.ac.za]" userId="ffead6da-9d84-412f-944b-dc3d967f9984" providerId="ADAL" clId="{BB6A0184-0BA7-4094-88B0-D1E52E212AD1}" dt="2020-12-02T17:22:04.820" v="1036" actId="1076"/>
          <ac:picMkLst>
            <pc:docMk/>
            <pc:sldMk cId="1670904759" sldId="300"/>
            <ac:picMk id="4" creationId="{87F75033-0A57-4F55-96C3-551014B4901D}"/>
          </ac:picMkLst>
        </pc:picChg>
      </pc:sldChg>
      <pc:sldChg chg="addSp modSp add mod">
        <pc:chgData name="Rohwer, AC, Dr [arohwer@sun.ac.za]" userId="ffead6da-9d84-412f-944b-dc3d967f9984" providerId="ADAL" clId="{BB6A0184-0BA7-4094-88B0-D1E52E212AD1}" dt="2020-12-02T17:22:34.891" v="1042" actId="14100"/>
        <pc:sldMkLst>
          <pc:docMk/>
          <pc:sldMk cId="3748242775" sldId="301"/>
        </pc:sldMkLst>
        <pc:spChg chg="mod">
          <ac:chgData name="Rohwer, AC, Dr [arohwer@sun.ac.za]" userId="ffead6da-9d84-412f-944b-dc3d967f9984" providerId="ADAL" clId="{BB6A0184-0BA7-4094-88B0-D1E52E212AD1}" dt="2020-12-02T17:22:10.611" v="1039" actId="20577"/>
          <ac:spMkLst>
            <pc:docMk/>
            <pc:sldMk cId="3748242775" sldId="301"/>
            <ac:spMk id="2" creationId="{FF468501-1A83-4DAE-9FD2-9C6E66F4C3AA}"/>
          </ac:spMkLst>
        </pc:spChg>
        <pc:picChg chg="add mod">
          <ac:chgData name="Rohwer, AC, Dr [arohwer@sun.ac.za]" userId="ffead6da-9d84-412f-944b-dc3d967f9984" providerId="ADAL" clId="{BB6A0184-0BA7-4094-88B0-D1E52E212AD1}" dt="2020-12-02T17:22:34.891" v="1042" actId="14100"/>
          <ac:picMkLst>
            <pc:docMk/>
            <pc:sldMk cId="3748242775" sldId="301"/>
            <ac:picMk id="4" creationId="{51DBC9F1-0894-40CA-915F-7B274119F454}"/>
          </ac:picMkLst>
        </pc:picChg>
      </pc:sldChg>
      <pc:sldChg chg="addSp modSp add mod">
        <pc:chgData name="Rohwer, AC, Dr [arohwer@sun.ac.za]" userId="ffead6da-9d84-412f-944b-dc3d967f9984" providerId="ADAL" clId="{BB6A0184-0BA7-4094-88B0-D1E52E212AD1}" dt="2020-12-02T17:23:07.660" v="1050" actId="14100"/>
        <pc:sldMkLst>
          <pc:docMk/>
          <pc:sldMk cId="1658671128" sldId="302"/>
        </pc:sldMkLst>
        <pc:spChg chg="mod">
          <ac:chgData name="Rohwer, AC, Dr [arohwer@sun.ac.za]" userId="ffead6da-9d84-412f-944b-dc3d967f9984" providerId="ADAL" clId="{BB6A0184-0BA7-4094-88B0-D1E52E212AD1}" dt="2020-12-02T17:22:41.338" v="1047" actId="20577"/>
          <ac:spMkLst>
            <pc:docMk/>
            <pc:sldMk cId="1658671128" sldId="302"/>
            <ac:spMk id="2" creationId="{FF468501-1A83-4DAE-9FD2-9C6E66F4C3AA}"/>
          </ac:spMkLst>
        </pc:spChg>
        <pc:picChg chg="add mod">
          <ac:chgData name="Rohwer, AC, Dr [arohwer@sun.ac.za]" userId="ffead6da-9d84-412f-944b-dc3d967f9984" providerId="ADAL" clId="{BB6A0184-0BA7-4094-88B0-D1E52E212AD1}" dt="2020-12-02T17:23:07.660" v="1050" actId="14100"/>
          <ac:picMkLst>
            <pc:docMk/>
            <pc:sldMk cId="1658671128" sldId="302"/>
            <ac:picMk id="4" creationId="{A56C746B-B128-43A4-B96D-B6C0A7711614}"/>
          </ac:picMkLst>
        </pc:picChg>
      </pc:sldChg>
      <pc:sldChg chg="addSp modSp add mod">
        <pc:chgData name="Rohwer, AC, Dr [arohwer@sun.ac.za]" userId="ffead6da-9d84-412f-944b-dc3d967f9984" providerId="ADAL" clId="{BB6A0184-0BA7-4094-88B0-D1E52E212AD1}" dt="2020-12-02T17:24:01.279" v="1112" actId="14100"/>
        <pc:sldMkLst>
          <pc:docMk/>
          <pc:sldMk cId="2705621475" sldId="303"/>
        </pc:sldMkLst>
        <pc:spChg chg="mod">
          <ac:chgData name="Rohwer, AC, Dr [arohwer@sun.ac.za]" userId="ffead6da-9d84-412f-944b-dc3d967f9984" providerId="ADAL" clId="{BB6A0184-0BA7-4094-88B0-D1E52E212AD1}" dt="2020-12-02T17:23:55.610" v="1109" actId="20577"/>
          <ac:spMkLst>
            <pc:docMk/>
            <pc:sldMk cId="2705621475" sldId="303"/>
            <ac:spMk id="2" creationId="{FF468501-1A83-4DAE-9FD2-9C6E66F4C3AA}"/>
          </ac:spMkLst>
        </pc:spChg>
        <pc:picChg chg="add mod">
          <ac:chgData name="Rohwer, AC, Dr [arohwer@sun.ac.za]" userId="ffead6da-9d84-412f-944b-dc3d967f9984" providerId="ADAL" clId="{BB6A0184-0BA7-4094-88B0-D1E52E212AD1}" dt="2020-12-02T17:24:01.279" v="1112" actId="14100"/>
          <ac:picMkLst>
            <pc:docMk/>
            <pc:sldMk cId="2705621475" sldId="303"/>
            <ac:picMk id="4" creationId="{E660D9B9-0DD2-4359-99F8-51E84C9D72AE}"/>
          </ac:picMkLst>
        </pc:picChg>
      </pc:sldChg>
      <pc:sldChg chg="addSp delSp modSp add mod">
        <pc:chgData name="Rohwer, AC, Dr [arohwer@sun.ac.za]" userId="ffead6da-9d84-412f-944b-dc3d967f9984" providerId="ADAL" clId="{BB6A0184-0BA7-4094-88B0-D1E52E212AD1}" dt="2020-12-02T17:24:43.783" v="1125" actId="1076"/>
        <pc:sldMkLst>
          <pc:docMk/>
          <pc:sldMk cId="1676118890" sldId="304"/>
        </pc:sldMkLst>
        <pc:spChg chg="mod">
          <ac:chgData name="Rohwer, AC, Dr [arohwer@sun.ac.za]" userId="ffead6da-9d84-412f-944b-dc3d967f9984" providerId="ADAL" clId="{BB6A0184-0BA7-4094-88B0-D1E52E212AD1}" dt="2020-12-02T17:24:24.050" v="1121" actId="20577"/>
          <ac:spMkLst>
            <pc:docMk/>
            <pc:sldMk cId="1676118890" sldId="304"/>
            <ac:spMk id="2" creationId="{FF468501-1A83-4DAE-9FD2-9C6E66F4C3AA}"/>
          </ac:spMkLst>
        </pc:spChg>
        <pc:picChg chg="del">
          <ac:chgData name="Rohwer, AC, Dr [arohwer@sun.ac.za]" userId="ffead6da-9d84-412f-944b-dc3d967f9984" providerId="ADAL" clId="{BB6A0184-0BA7-4094-88B0-D1E52E212AD1}" dt="2020-12-02T17:24:06.522" v="1114" actId="478"/>
          <ac:picMkLst>
            <pc:docMk/>
            <pc:sldMk cId="1676118890" sldId="304"/>
            <ac:picMk id="4" creationId="{E660D9B9-0DD2-4359-99F8-51E84C9D72AE}"/>
          </ac:picMkLst>
        </pc:picChg>
        <pc:picChg chg="add mod">
          <ac:chgData name="Rohwer, AC, Dr [arohwer@sun.ac.za]" userId="ffead6da-9d84-412f-944b-dc3d967f9984" providerId="ADAL" clId="{BB6A0184-0BA7-4094-88B0-D1E52E212AD1}" dt="2020-12-02T17:24:43.783" v="1125" actId="1076"/>
          <ac:picMkLst>
            <pc:docMk/>
            <pc:sldMk cId="1676118890" sldId="304"/>
            <ac:picMk id="5" creationId="{5B78B6E6-4B4D-4872-AABC-2A11FECE5FBF}"/>
          </ac:picMkLst>
        </pc:picChg>
      </pc:sldChg>
      <pc:sldChg chg="add del">
        <pc:chgData name="Rohwer, AC, Dr [arohwer@sun.ac.za]" userId="ffead6da-9d84-412f-944b-dc3d967f9984" providerId="ADAL" clId="{BB6A0184-0BA7-4094-88B0-D1E52E212AD1}" dt="2020-12-02T17:24:11.928" v="1116" actId="2696"/>
        <pc:sldMkLst>
          <pc:docMk/>
          <pc:sldMk cId="1757424591" sldId="305"/>
        </pc:sldMkLst>
      </pc:sldChg>
      <pc:sldChg chg="addSp modSp add mod">
        <pc:chgData name="Rohwer, AC, Dr [arohwer@sun.ac.za]" userId="ffead6da-9d84-412f-944b-dc3d967f9984" providerId="ADAL" clId="{BB6A0184-0BA7-4094-88B0-D1E52E212AD1}" dt="2020-12-02T17:25:15.209" v="1131" actId="14100"/>
        <pc:sldMkLst>
          <pc:docMk/>
          <pc:sldMk cId="2002559985" sldId="305"/>
        </pc:sldMkLst>
        <pc:spChg chg="mod">
          <ac:chgData name="Rohwer, AC, Dr [arohwer@sun.ac.za]" userId="ffead6da-9d84-412f-944b-dc3d967f9984" providerId="ADAL" clId="{BB6A0184-0BA7-4094-88B0-D1E52E212AD1}" dt="2020-12-02T17:24:52.954" v="1128" actId="20577"/>
          <ac:spMkLst>
            <pc:docMk/>
            <pc:sldMk cId="2002559985" sldId="305"/>
            <ac:spMk id="2" creationId="{FF468501-1A83-4DAE-9FD2-9C6E66F4C3AA}"/>
          </ac:spMkLst>
        </pc:spChg>
        <pc:picChg chg="add mod">
          <ac:chgData name="Rohwer, AC, Dr [arohwer@sun.ac.za]" userId="ffead6da-9d84-412f-944b-dc3d967f9984" providerId="ADAL" clId="{BB6A0184-0BA7-4094-88B0-D1E52E212AD1}" dt="2020-12-02T17:25:15.209" v="1131" actId="14100"/>
          <ac:picMkLst>
            <pc:docMk/>
            <pc:sldMk cId="2002559985" sldId="305"/>
            <ac:picMk id="4" creationId="{8B573745-6FDA-4C21-887C-A61894053BA9}"/>
          </ac:picMkLst>
        </pc:picChg>
      </pc:sldChg>
      <pc:sldChg chg="addSp modSp add mod">
        <pc:chgData name="Rohwer, AC, Dr [arohwer@sun.ac.za]" userId="ffead6da-9d84-412f-944b-dc3d967f9984" providerId="ADAL" clId="{BB6A0184-0BA7-4094-88B0-D1E52E212AD1}" dt="2020-12-02T17:25:47.222" v="1141" actId="14100"/>
        <pc:sldMkLst>
          <pc:docMk/>
          <pc:sldMk cId="537535976" sldId="306"/>
        </pc:sldMkLst>
        <pc:spChg chg="mod">
          <ac:chgData name="Rohwer, AC, Dr [arohwer@sun.ac.za]" userId="ffead6da-9d84-412f-944b-dc3d967f9984" providerId="ADAL" clId="{BB6A0184-0BA7-4094-88B0-D1E52E212AD1}" dt="2020-12-02T17:25:23.838" v="1138" actId="20577"/>
          <ac:spMkLst>
            <pc:docMk/>
            <pc:sldMk cId="537535976" sldId="306"/>
            <ac:spMk id="2" creationId="{FF468501-1A83-4DAE-9FD2-9C6E66F4C3AA}"/>
          </ac:spMkLst>
        </pc:spChg>
        <pc:picChg chg="add mod">
          <ac:chgData name="Rohwer, AC, Dr [arohwer@sun.ac.za]" userId="ffead6da-9d84-412f-944b-dc3d967f9984" providerId="ADAL" clId="{BB6A0184-0BA7-4094-88B0-D1E52E212AD1}" dt="2020-12-02T17:25:47.222" v="1141" actId="14100"/>
          <ac:picMkLst>
            <pc:docMk/>
            <pc:sldMk cId="537535976" sldId="306"/>
            <ac:picMk id="4" creationId="{613D6728-F1CE-4ECA-804E-0082F34F5530}"/>
          </ac:picMkLst>
        </pc:picChg>
      </pc:sldChg>
      <pc:sldChg chg="addSp modSp new mod">
        <pc:chgData name="Rohwer, AC, Dr [arohwer@sun.ac.za]" userId="ffead6da-9d84-412f-944b-dc3d967f9984" providerId="ADAL" clId="{BB6A0184-0BA7-4094-88B0-D1E52E212AD1}" dt="2020-12-02T17:26:28.016" v="1197" actId="14100"/>
        <pc:sldMkLst>
          <pc:docMk/>
          <pc:sldMk cId="2219109909" sldId="307"/>
        </pc:sldMkLst>
        <pc:spChg chg="mod">
          <ac:chgData name="Rohwer, AC, Dr [arohwer@sun.ac.za]" userId="ffead6da-9d84-412f-944b-dc3d967f9984" providerId="ADAL" clId="{BB6A0184-0BA7-4094-88B0-D1E52E212AD1}" dt="2020-12-02T17:26:21.807" v="1194" actId="20577"/>
          <ac:spMkLst>
            <pc:docMk/>
            <pc:sldMk cId="2219109909" sldId="307"/>
            <ac:spMk id="2" creationId="{410A5F43-8C09-4D52-8284-8979847F7847}"/>
          </ac:spMkLst>
        </pc:spChg>
        <pc:picChg chg="add mod">
          <ac:chgData name="Rohwer, AC, Dr [arohwer@sun.ac.za]" userId="ffead6da-9d84-412f-944b-dc3d967f9984" providerId="ADAL" clId="{BB6A0184-0BA7-4094-88B0-D1E52E212AD1}" dt="2020-12-02T17:26:28.016" v="1197" actId="14100"/>
          <ac:picMkLst>
            <pc:docMk/>
            <pc:sldMk cId="2219109909" sldId="307"/>
            <ac:picMk id="4" creationId="{76AADA7E-D002-48A8-97F5-39FDE444377D}"/>
          </ac:picMkLst>
        </pc:picChg>
      </pc:sldChg>
      <pc:sldChg chg="addSp delSp modSp add mod">
        <pc:chgData name="Rohwer, AC, Dr [arohwer@sun.ac.za]" userId="ffead6da-9d84-412f-944b-dc3d967f9984" providerId="ADAL" clId="{BB6A0184-0BA7-4094-88B0-D1E52E212AD1}" dt="2020-12-02T17:27:47.537" v="1216" actId="1076"/>
        <pc:sldMkLst>
          <pc:docMk/>
          <pc:sldMk cId="3108804165" sldId="308"/>
        </pc:sldMkLst>
        <pc:spChg chg="mod">
          <ac:chgData name="Rohwer, AC, Dr [arohwer@sun.ac.za]" userId="ffead6da-9d84-412f-944b-dc3d967f9984" providerId="ADAL" clId="{BB6A0184-0BA7-4094-88B0-D1E52E212AD1}" dt="2020-12-02T17:27:25.403" v="1213" actId="20577"/>
          <ac:spMkLst>
            <pc:docMk/>
            <pc:sldMk cId="3108804165" sldId="308"/>
            <ac:spMk id="2" creationId="{410A5F43-8C09-4D52-8284-8979847F7847}"/>
          </ac:spMkLst>
        </pc:spChg>
        <pc:picChg chg="del">
          <ac:chgData name="Rohwer, AC, Dr [arohwer@sun.ac.za]" userId="ffead6da-9d84-412f-944b-dc3d967f9984" providerId="ADAL" clId="{BB6A0184-0BA7-4094-88B0-D1E52E212AD1}" dt="2020-12-02T17:26:34.297" v="1199" actId="478"/>
          <ac:picMkLst>
            <pc:docMk/>
            <pc:sldMk cId="3108804165" sldId="308"/>
            <ac:picMk id="4" creationId="{76AADA7E-D002-48A8-97F5-39FDE444377D}"/>
          </ac:picMkLst>
        </pc:picChg>
        <pc:picChg chg="add mod">
          <ac:chgData name="Rohwer, AC, Dr [arohwer@sun.ac.za]" userId="ffead6da-9d84-412f-944b-dc3d967f9984" providerId="ADAL" clId="{BB6A0184-0BA7-4094-88B0-D1E52E212AD1}" dt="2020-12-02T17:27:47.537" v="1216" actId="1076"/>
          <ac:picMkLst>
            <pc:docMk/>
            <pc:sldMk cId="3108804165" sldId="308"/>
            <ac:picMk id="5" creationId="{83BAC6A6-9215-44ED-9A78-1F96D38BFB89}"/>
          </ac:picMkLst>
        </pc:picChg>
      </pc:sldChg>
      <pc:sldChg chg="addSp modSp add mod">
        <pc:chgData name="Rohwer, AC, Dr [arohwer@sun.ac.za]" userId="ffead6da-9d84-412f-944b-dc3d967f9984" providerId="ADAL" clId="{BB6A0184-0BA7-4094-88B0-D1E52E212AD1}" dt="2020-12-02T17:28:18.655" v="1224" actId="14100"/>
        <pc:sldMkLst>
          <pc:docMk/>
          <pc:sldMk cId="3144917562" sldId="309"/>
        </pc:sldMkLst>
        <pc:spChg chg="mod">
          <ac:chgData name="Rohwer, AC, Dr [arohwer@sun.ac.za]" userId="ffead6da-9d84-412f-944b-dc3d967f9984" providerId="ADAL" clId="{BB6A0184-0BA7-4094-88B0-D1E52E212AD1}" dt="2020-12-02T17:27:54.426" v="1220" actId="20577"/>
          <ac:spMkLst>
            <pc:docMk/>
            <pc:sldMk cId="3144917562" sldId="309"/>
            <ac:spMk id="2" creationId="{410A5F43-8C09-4D52-8284-8979847F7847}"/>
          </ac:spMkLst>
        </pc:spChg>
        <pc:picChg chg="add mod">
          <ac:chgData name="Rohwer, AC, Dr [arohwer@sun.ac.za]" userId="ffead6da-9d84-412f-944b-dc3d967f9984" providerId="ADAL" clId="{BB6A0184-0BA7-4094-88B0-D1E52E212AD1}" dt="2020-12-02T17:28:18.655" v="1224" actId="14100"/>
          <ac:picMkLst>
            <pc:docMk/>
            <pc:sldMk cId="3144917562" sldId="309"/>
            <ac:picMk id="4" creationId="{07C5821D-FC3C-451D-8CAB-92C80F275CB8}"/>
          </ac:picMkLst>
        </pc:picChg>
      </pc:sldChg>
      <pc:sldChg chg="addSp modSp add mod ord">
        <pc:chgData name="Rohwer, AC, Dr [arohwer@sun.ac.za]" userId="ffead6da-9d84-412f-944b-dc3d967f9984" providerId="ADAL" clId="{BB6A0184-0BA7-4094-88B0-D1E52E212AD1}" dt="2020-12-02T17:27:19.249" v="1210"/>
        <pc:sldMkLst>
          <pc:docMk/>
          <pc:sldMk cId="4110609259" sldId="310"/>
        </pc:sldMkLst>
        <pc:picChg chg="add mod">
          <ac:chgData name="Rohwer, AC, Dr [arohwer@sun.ac.za]" userId="ffead6da-9d84-412f-944b-dc3d967f9984" providerId="ADAL" clId="{BB6A0184-0BA7-4094-88B0-D1E52E212AD1}" dt="2020-12-02T17:27:15.114" v="1208" actId="14100"/>
          <ac:picMkLst>
            <pc:docMk/>
            <pc:sldMk cId="4110609259" sldId="310"/>
            <ac:picMk id="4" creationId="{5C387CAD-9DA3-4D3B-977E-4174EC3A879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1B579-11C8-429D-B8F5-44E0DDCD2C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E21EA3-A4AB-482E-9D0A-392A90F0CB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2DCD34-73AC-4FDA-B05F-C33CA5ACB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9E981-CD1F-4637-AD29-BF174158D0D8}" type="datetimeFigureOut">
              <a:rPr lang="en-ZA" smtClean="0"/>
              <a:t>2020/12/09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2E883D-D6C2-4F38-BC22-24CDA90A7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41AD05-CD7D-4A24-8944-3AE8EF84E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A7EA-E201-44FD-B154-9AC747DBA74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39390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C91B9-9305-4CE2-BF57-14E0159B8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A111CA-81FC-4F9B-AB9D-B1D3879502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FAD6E-1148-4097-AE36-9FB90F965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9E981-CD1F-4637-AD29-BF174158D0D8}" type="datetimeFigureOut">
              <a:rPr lang="en-ZA" smtClean="0"/>
              <a:t>2020/12/09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43E56A-B6D7-421C-9994-5DDB1DEFA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C2FBAB-4A00-4900-9DB0-793CB4248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A7EA-E201-44FD-B154-9AC747DBA74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849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0C6E95-FBB4-4377-B3BD-F4908DD9E3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F3F191-5E0B-4BE1-9347-F703E9D6D8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75F305-01DA-4497-886E-7BF7EED3A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9E981-CD1F-4637-AD29-BF174158D0D8}" type="datetimeFigureOut">
              <a:rPr lang="en-ZA" smtClean="0"/>
              <a:t>2020/12/09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E99B50-F48C-4CC1-BB37-2EDE14235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19E049-4B2D-49F1-AD98-41DCBCDBA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A7EA-E201-44FD-B154-9AC747DBA74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66357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5397-19F2-4512-8FD6-0E611D775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5CD35-803E-44ED-8CD6-3F15E1C08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338D28-8616-4CCA-A919-5EE0CFCE3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9E981-CD1F-4637-AD29-BF174158D0D8}" type="datetimeFigureOut">
              <a:rPr lang="en-ZA" smtClean="0"/>
              <a:t>2020/12/09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537AB0-81C4-4179-B39E-B353D32A4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588392-ED2A-42CB-9E94-39A8077FA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A7EA-E201-44FD-B154-9AC747DBA74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57080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5C7EF-DD91-43E4-AE22-AC4B95A00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5DE3DA-DF12-45AC-AC0C-56FB65DC3E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DD282E-F88B-4825-AB37-5BBA282CE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9E981-CD1F-4637-AD29-BF174158D0D8}" type="datetimeFigureOut">
              <a:rPr lang="en-ZA" smtClean="0"/>
              <a:t>2020/12/09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77494-2A90-4970-8D8B-35487EE69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C23B19-76FA-4DF5-8295-06CD0FE2F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A7EA-E201-44FD-B154-9AC747DBA74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846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4A83A-688E-4CC9-95DE-551C2DF59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02673-F03B-447B-9713-B69BD75655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731830-5D36-4A04-8DEB-ACE40D95DD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26A3A9-AB8A-45E9-9527-1E96C4690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9E981-CD1F-4637-AD29-BF174158D0D8}" type="datetimeFigureOut">
              <a:rPr lang="en-ZA" smtClean="0"/>
              <a:t>2020/12/09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6B1500-6B75-49CE-BE08-98C71ADAA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BEA79B-BDDE-462F-8CAC-ABDC88F19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A7EA-E201-44FD-B154-9AC747DBA74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534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C7133-7556-48E3-A35D-B86B0FFC6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9B9639-DEA8-42FB-A917-96D3F08EC9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67C41B-2A95-4962-9939-EC5CD8696F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76F2CC-20F2-488F-B145-C60A861D73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0FD59C-BBC1-47E6-B7A6-64F6857D5A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D78AFC-9A59-4F00-85D5-173CB892C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9E981-CD1F-4637-AD29-BF174158D0D8}" type="datetimeFigureOut">
              <a:rPr lang="en-ZA" smtClean="0"/>
              <a:t>2020/12/09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959EE8-628F-46D8-8F17-8801A3C22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3A034E-1FAE-40F7-9EC6-67B2B001E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A7EA-E201-44FD-B154-9AC747DBA74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112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C55C7-19CD-42F9-9CA1-4F3EF64DF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B8DB-B200-44AD-A379-E4B00D5C0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9E981-CD1F-4637-AD29-BF174158D0D8}" type="datetimeFigureOut">
              <a:rPr lang="en-ZA" smtClean="0"/>
              <a:t>2020/12/09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D5684D-3CEC-40E0-BB95-A9CB00C08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AB705F-5F90-43F7-BBA0-7DB7CA989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A7EA-E201-44FD-B154-9AC747DBA74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19339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C43992-09AF-437F-92BC-2693D2376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9E981-CD1F-4637-AD29-BF174158D0D8}" type="datetimeFigureOut">
              <a:rPr lang="en-ZA" smtClean="0"/>
              <a:t>2020/12/09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D5C51A-67F2-4F7A-B3CD-2CF389AE8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E77BE-4FE9-444D-9397-65D1D21B7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A7EA-E201-44FD-B154-9AC747DBA74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80825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50860-7B9F-442B-BBB1-E37CC6F59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0CFD2-B9A4-4568-B285-981F564656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3893EE-CECF-493F-900B-71DE7913A4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91D35B-81CD-4B72-8233-8746B3E1A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9E981-CD1F-4637-AD29-BF174158D0D8}" type="datetimeFigureOut">
              <a:rPr lang="en-ZA" smtClean="0"/>
              <a:t>2020/12/09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E8AB2E-BE00-40A4-AADC-C97EA2215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D9C4FA-AEFA-491E-871C-85FFE3B3D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A7EA-E201-44FD-B154-9AC747DBA74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46184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9211C-3067-463C-8DD9-981FB369A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13B128-798C-4479-A17E-6D1AE14E80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8DE878-0373-4EA3-926C-AE32ADA3D3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11707D-9C04-4821-B8E3-B64E76B1A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9E981-CD1F-4637-AD29-BF174158D0D8}" type="datetimeFigureOut">
              <a:rPr lang="en-ZA" smtClean="0"/>
              <a:t>2020/12/09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9FAE7D-C50F-4798-96FE-2CEB96CD6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8BD550-9115-491A-B916-9A66156B0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A7EA-E201-44FD-B154-9AC747DBA74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30783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10E233-C0C2-4447-AF6D-3D6BF4F37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1915A8-2359-4C8E-A317-6C83F7848A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22C54-9BAE-49A7-A244-E3CB71FEF3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9E981-CD1F-4637-AD29-BF174158D0D8}" type="datetimeFigureOut">
              <a:rPr lang="en-ZA" smtClean="0"/>
              <a:t>2020/12/09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E2E5CA-F2D1-412B-A700-B7E75B7C00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FB8216-FC3D-4E54-A98A-D9EA4AE30C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23A7EA-E201-44FD-B154-9AC747DBA74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50962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56697-3A3A-49CC-83BC-DDEC8174BA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/>
              <a:t>Forest plots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69C205-CDA9-4EE2-85CE-51ED8E1A9D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ZA" dirty="0"/>
              <a:t>Comparison 1: Self-management interventions with 1 to 2 components vs. control </a:t>
            </a:r>
          </a:p>
        </p:txBody>
      </p:sp>
    </p:spTree>
    <p:extLst>
      <p:ext uri="{BB962C8B-B14F-4D97-AF65-F5344CB8AC3E}">
        <p14:creationId xmlns:p14="http://schemas.microsoft.com/office/powerpoint/2010/main" val="3027450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1C240-CF40-4531-A2A0-C1E78D658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9. Mindfulness: 3-month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CA4662-0D9A-4A88-B7B9-73C53975D2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870" y="2204720"/>
            <a:ext cx="11353800" cy="22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842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E5A04-A543-44F1-AAE7-F531508C3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10. Social support: 3-month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F17276-493F-4AA4-B5EC-D5BDBF809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143760"/>
            <a:ext cx="10971107" cy="188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617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E5A04-A543-44F1-AAE7-F531508C3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11. Social support: 4-month follow-up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AEDF77-4A82-4E97-BB1E-CD486814D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540" y="1960880"/>
            <a:ext cx="10621716" cy="197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626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34081-EA77-4FAC-8551-AAB2EC29A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12. Adherence: 3-4 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698FFD-B029-47E9-9CC4-4B49A389A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805" y="1493520"/>
            <a:ext cx="10257508" cy="470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028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34081-EA77-4FAC-8551-AAB2EC29A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13. Adherence: 6-month follow-up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C1D399-29FF-4480-9274-FC0DC4DB8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126" y="2342226"/>
            <a:ext cx="10322328" cy="193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0434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34081-EA77-4FAC-8551-AAB2EC29A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14. Adherence: 9-month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51D7BD-DE03-42F5-8FCF-83F614683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336" y="2590799"/>
            <a:ext cx="10861848" cy="237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1039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34081-EA77-4FAC-8551-AAB2EC29A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15. Adherence: 12-month follow-up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612DAB-7AAF-4787-BFD8-09D6F91E4A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178" y="1908530"/>
            <a:ext cx="11052423" cy="224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8364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39716-91A3-401B-A87D-D6A67B34E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16. Sexual risk behaviour: 4-month follow-up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2EFAE16-7D96-4712-90B1-2000B5FEB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599" y="2336800"/>
            <a:ext cx="10906125" cy="232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8366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39716-91A3-401B-A87D-D6A67B34E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17. Sexual risk behaviour: 9-month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D22FE4-DC40-49A0-B4D4-C71FA46DA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567" y="2072640"/>
            <a:ext cx="11313968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7307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8C94A-B09B-4FFA-8B5E-40161D391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18. Self-care abilities (substance use): 3-month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417395-C729-4D2D-B119-1921AD35F8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326" y="2590799"/>
            <a:ext cx="10814531" cy="243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794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9B6C4-C3CF-4952-B6C3-442CCA6C1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1. Knowledge and understanding of illness (3-month follow-up)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71CCF4-C8E3-4F47-95EE-E653B21F4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018190"/>
            <a:ext cx="10021811" cy="321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6143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8C94A-B09B-4FFA-8B5E-40161D391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19. Self-care abilities (substance use): 6-month follow-up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4C24FA-E063-4403-91E6-09324FFC6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019" y="2398450"/>
            <a:ext cx="10874594" cy="226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2672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8C94A-B09B-4FFA-8B5E-40161D391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20. Self-care abilities (substance use): 9-month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180CB3-6468-4EDE-9065-F21A21AB79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984" y="2590799"/>
            <a:ext cx="11366765" cy="2558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149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8C94A-B09B-4FFA-8B5E-40161D391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21. Self-care abilities (substance use): 12-month follow-up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5B2373-BBA3-4BD6-9084-ABEAF38143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23" y="2590800"/>
            <a:ext cx="11687822" cy="2460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5835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064B4-AE1A-4B89-A35C-0D8EA71EC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22. Viral load log10 (log&lt;2): 3-month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6C807D-74F5-4539-ADD5-04BE754E9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06" y="2285999"/>
            <a:ext cx="10593097" cy="321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8382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064B4-AE1A-4B89-A35C-0D8EA71EC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23. Viral load log10: 4-month follow-up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4BF595-2B59-4AC8-929E-756465327B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50" y="2438399"/>
            <a:ext cx="11148677" cy="276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8448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064B4-AE1A-4B89-A35C-0D8EA71EC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24. Viral load log10: 6-month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8EF654-20A9-451A-8F1B-9F15103A76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12" y="2067017"/>
            <a:ext cx="11630462" cy="243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741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064B4-AE1A-4B89-A35C-0D8EA71EC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25. Viral load log10: 9-month follow-up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B6DA43-CEB4-4011-A655-A7B0DC761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32" y="2118804"/>
            <a:ext cx="10969627" cy="271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6449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064B4-AE1A-4B89-A35C-0D8EA71EC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26. Viral load log10: 12-month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BDA56C-24B1-49BE-872A-773DC4E526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38" y="2102527"/>
            <a:ext cx="10886620" cy="229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5640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E7B32-8C25-4DE7-9EA5-3D1DC15EA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27. CD4 count: 3-month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AFA792-CB7F-4121-86C9-ABBBFEF92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335" y="2210539"/>
            <a:ext cx="11639329" cy="2219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2144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1E14A-646F-4C13-839C-F410269D1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28. Quality of life: 3-month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E8465C-D1A4-45C6-B290-7FFBEB8291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404" y="1614996"/>
            <a:ext cx="84582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550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5EBFD-4469-4FD4-BD0B-2F726932F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2. Confidence (self-efficacy for taking treatment): 3-month follow-up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B62DDE-27AF-44F6-BA1E-ACBD30ACD7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09" y="1970843"/>
            <a:ext cx="10859982" cy="332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235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F21E3-896C-4628-BCB4-728AC26C9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29. Emotional health: 3-month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A94BA2-2E2D-4352-8467-DD720B6EC7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428" y="1676400"/>
            <a:ext cx="10570868" cy="4129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5512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F21E3-896C-4628-BCB4-728AC26C9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30. Emotional health: 6-month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E8CF34-6531-489D-B03F-4B3905BD9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502" y="2342224"/>
            <a:ext cx="11128297" cy="235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3847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F21E3-896C-4628-BCB4-728AC26C9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31. Emotional health: 9-month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79999B-30EC-423F-9F85-5B895E933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212" y="2590799"/>
            <a:ext cx="10893429" cy="2451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2184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F21E3-896C-4628-BCB4-728AC26C9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32. Emotional health: 3-month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315818-A425-4430-9E74-B40973859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073" y="2590799"/>
            <a:ext cx="11434812" cy="2407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5498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68501-1A83-4DAE-9FD2-9C6E66F4C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33. Healthcare utilisation: 3-month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8D5C06-F838-4BCD-A874-B6DC3072F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345" y="2255520"/>
            <a:ext cx="11190345" cy="237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0639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68501-1A83-4DAE-9FD2-9C6E66F4C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34. Healthcare utilisation: 6-month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F75033-0A57-4F55-96C3-551014B490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036" y="2788920"/>
            <a:ext cx="11074242" cy="171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9047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68501-1A83-4DAE-9FD2-9C6E66F4C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35. Healthcare utilisation: 9-month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DBC9F1-0894-40CA-915F-7B274119F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007" y="2819400"/>
            <a:ext cx="1161788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2427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68501-1A83-4DAE-9FD2-9C6E66F4C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36. Healthcare utilisation: 12-month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6C746B-B128-43A4-B96D-B6C0A7711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160" y="2590800"/>
            <a:ext cx="11073246" cy="23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6711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68501-1A83-4DAE-9FD2-9C6E66F4C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37. Mental Health (depression): 3-month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60D9B9-0DD2-4359-99F8-51E84C9D7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338" y="2133600"/>
            <a:ext cx="11130430" cy="322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6214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68501-1A83-4DAE-9FD2-9C6E66F4C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38. Mental Health (depression): 6-month follow-up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78B6E6-4B4D-4872-AABC-2A11FECE5F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73" y="2357120"/>
            <a:ext cx="11768686" cy="242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118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7AEA5-FFCB-4F8D-A846-6DAD5ACDF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3. Confidence (self-efficacy for taking treatment): 6-month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3256DB-8F2D-4A21-A65F-BD11EB7B4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642" y="2438400"/>
            <a:ext cx="11344715" cy="301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6421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68501-1A83-4DAE-9FD2-9C6E66F4C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39. Mental Health (depression): 9-month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573745-6FDA-4C21-887C-A61894053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524" y="2438400"/>
            <a:ext cx="11610242" cy="282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5599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68501-1A83-4DAE-9FD2-9C6E66F4C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40. Mental Health (depression): 12-month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3D6728-F1CE-4ECA-804E-0082F34F55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462" y="2590799"/>
            <a:ext cx="10675453" cy="222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5359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A5F43-8C09-4D52-8284-8979847F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41. Psychological health (coping): 3-month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AADA7E-D002-48A8-97F5-39FDE4443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861351"/>
            <a:ext cx="10165285" cy="4344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1099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A5F43-8C09-4D52-8284-8979847F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42. Psychological health (coping): 6-month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387CAD-9DA3-4D3B-977E-4174EC3A8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436" y="1828799"/>
            <a:ext cx="9864299" cy="3885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6092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A5F43-8C09-4D52-8284-8979847F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43. Psychological health (coping): 9-month follow-up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BAC6A6-9215-44ED-9A78-1F96D38BFB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383" y="1920240"/>
            <a:ext cx="9585234" cy="38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8041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A5F43-8C09-4D52-8284-8979847F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44. Psychological health (coping): 12-month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C5821D-FC3C-451D-8CAB-92C80F275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315" y="1889760"/>
            <a:ext cx="9964783" cy="404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9175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56697-3A3A-49CC-83BC-DDEC8174BA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/>
              <a:t>Forest plots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69C205-CDA9-4EE2-85CE-51ED8E1A9D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ZA" dirty="0"/>
              <a:t>Comparison 2: Self-management interventions with all 3 components vs. control </a:t>
            </a:r>
          </a:p>
        </p:txBody>
      </p:sp>
    </p:spTree>
    <p:extLst>
      <p:ext uri="{BB962C8B-B14F-4D97-AF65-F5344CB8AC3E}">
        <p14:creationId xmlns:p14="http://schemas.microsoft.com/office/powerpoint/2010/main" val="42782719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ED2A6-DD96-48F0-B3BF-34600C3F2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1. Confidence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DDA897-26B9-4962-B6AF-7AD16F76D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887" y="2185987"/>
            <a:ext cx="9420225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6231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54F5E-61ED-4B6D-B3FA-E07447C1A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2. Adherence at 6 months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07156F-08B2-4301-BC5E-1CF9C9569E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367" y="2285999"/>
            <a:ext cx="11165891" cy="2863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3876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9C852-4055-4B6B-B2B9-7BEEBA496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3. ART hair concentrations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C69D81-DD88-4430-9265-C8AD0AD627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312" y="2059619"/>
            <a:ext cx="10053535" cy="2738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165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F9E46-DF72-4860-8943-B858EFE59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4. Confidence (self-efficacy for taking treatment): 12-month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55D1BC-42FF-4CB0-B4FC-AA1C4F31B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557" y="2306320"/>
            <a:ext cx="11516713" cy="212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25124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90E3D-21B9-44F7-AD54-5AD6C860F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4. Adherence &gt;95% at 9 months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C52B4B-4394-4D23-950D-8E37FA7D5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98" y="2532697"/>
            <a:ext cx="11057202" cy="268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9429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6385A-A1A3-46CB-B7F0-9DF92E7C7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5. Sexual risk behaviour at 3-months follow-up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A97B8E-6DBC-4A48-9B6F-33E3163BF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516" y="2139518"/>
            <a:ext cx="11190859" cy="221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8245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63E5E-389A-4DB0-9C2A-2F6D09D01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6. Self-care abilities (substance use) at 3-months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E0EAC6-070E-4EE8-A150-8D9A80C8C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340" y="1690688"/>
            <a:ext cx="9843837" cy="4111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924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1F0B3-8771-438C-B645-2939FF9DD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7. Viral suppression at 3- and 6-months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455025-B95A-4205-99E1-B15D5FAAA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14744"/>
            <a:ext cx="9917221" cy="384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75444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165BA-4038-4BBD-8FAA-785E18765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8. CD4 count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3F8953-AE14-4D64-85A0-21D3D39B4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663" y="2519779"/>
            <a:ext cx="11145864" cy="2194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8427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F1010-C7B7-46D5-B768-5FA2F71CD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9. Mental/psychological health at 6-month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0E8B4E-FC21-49D7-9FD6-786E02E57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708" y="1690688"/>
            <a:ext cx="86487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06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36F17-424B-4C96-98B2-7D4B30FDC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5. Motivation for taking ART: 3-month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3D11-7720-4E48-96A3-B0B1E6BCF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79" y="2336800"/>
            <a:ext cx="10739871" cy="240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355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36F17-424B-4C96-98B2-7D4B30FDC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6. Motivation for taking ART: 6-month follow-up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5DC295-0DF0-4FD9-A8F1-A30A6908A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2250122"/>
            <a:ext cx="10774529" cy="198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983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36F17-424B-4C96-98B2-7D4B30FDC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7. Motivation for taking ART: 9-month follow-up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350562-E6B8-4D14-83C9-2B6E94C51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981" y="1960880"/>
            <a:ext cx="11176115" cy="249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145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36F17-424B-4C96-98B2-7D4B30FDC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8. Motivation for taking ART: 12-month follow-up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9E0966-241A-4835-AE51-F3C7AA8277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987" y="2352040"/>
            <a:ext cx="11682025" cy="215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1515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462</Words>
  <Application>Microsoft Office PowerPoint</Application>
  <PresentationFormat>Widescreen</PresentationFormat>
  <Paragraphs>57</Paragraphs>
  <Slides>55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9" baseType="lpstr">
      <vt:lpstr>Arial</vt:lpstr>
      <vt:lpstr>Calibri</vt:lpstr>
      <vt:lpstr>Calibri Light</vt:lpstr>
      <vt:lpstr>Office Theme</vt:lpstr>
      <vt:lpstr>Forest plots</vt:lpstr>
      <vt:lpstr>1. Knowledge and understanding of illness (3-month follow-up)</vt:lpstr>
      <vt:lpstr>2. Confidence (self-efficacy for taking treatment): 3-month follow-up</vt:lpstr>
      <vt:lpstr>3. Confidence (self-efficacy for taking treatment): 6-month follow-up</vt:lpstr>
      <vt:lpstr>4. Confidence (self-efficacy for taking treatment): 12-month follow-up</vt:lpstr>
      <vt:lpstr>5. Motivation for taking ART: 3-month follow-up</vt:lpstr>
      <vt:lpstr>6. Motivation for taking ART: 6-month follow-up</vt:lpstr>
      <vt:lpstr>7. Motivation for taking ART: 9-month follow-up</vt:lpstr>
      <vt:lpstr>8. Motivation for taking ART: 12-month follow-up</vt:lpstr>
      <vt:lpstr>9. Mindfulness: 3-month follow-up</vt:lpstr>
      <vt:lpstr>10. Social support: 3-month follow-up</vt:lpstr>
      <vt:lpstr>11. Social support: 4-month follow-up</vt:lpstr>
      <vt:lpstr>12. Adherence: 3-4 month follow-up</vt:lpstr>
      <vt:lpstr>13. Adherence: 6-month follow-up</vt:lpstr>
      <vt:lpstr>14. Adherence: 9-month follow-up</vt:lpstr>
      <vt:lpstr>15. Adherence: 12-month follow-up</vt:lpstr>
      <vt:lpstr>16. Sexual risk behaviour: 4-month follow-up</vt:lpstr>
      <vt:lpstr>17. Sexual risk behaviour: 9-month follow-up</vt:lpstr>
      <vt:lpstr>18. Self-care abilities (substance use): 3-month follow-up</vt:lpstr>
      <vt:lpstr>19. Self-care abilities (substance use): 6-month follow-up</vt:lpstr>
      <vt:lpstr>20. Self-care abilities (substance use): 9-month follow-up</vt:lpstr>
      <vt:lpstr>21. Self-care abilities (substance use): 12-month follow-up</vt:lpstr>
      <vt:lpstr>22. Viral load log10 (log&lt;2): 3-month follow-up</vt:lpstr>
      <vt:lpstr>23. Viral load log10: 4-month follow-up</vt:lpstr>
      <vt:lpstr>24. Viral load log10: 6-month follow-up</vt:lpstr>
      <vt:lpstr>25. Viral load log10: 9-month follow-up</vt:lpstr>
      <vt:lpstr>26. Viral load log10: 12-month follow-up</vt:lpstr>
      <vt:lpstr>27. CD4 count: 3-month follow-up</vt:lpstr>
      <vt:lpstr>28. Quality of life: 3-month follow-up</vt:lpstr>
      <vt:lpstr>29. Emotional health: 3-month follow-up</vt:lpstr>
      <vt:lpstr>30. Emotional health: 6-month follow-up</vt:lpstr>
      <vt:lpstr>31. Emotional health: 9-month follow-up</vt:lpstr>
      <vt:lpstr>32. Emotional health: 3-month follow-up</vt:lpstr>
      <vt:lpstr>33. Healthcare utilisation: 3-month follow-up</vt:lpstr>
      <vt:lpstr>34. Healthcare utilisation: 6-month follow-up</vt:lpstr>
      <vt:lpstr>35. Healthcare utilisation: 9-month follow-up</vt:lpstr>
      <vt:lpstr>36. Healthcare utilisation: 12-month follow-up</vt:lpstr>
      <vt:lpstr>37. Mental Health (depression): 3-month follow-up</vt:lpstr>
      <vt:lpstr>38. Mental Health (depression): 6-month follow-up</vt:lpstr>
      <vt:lpstr>39. Mental Health (depression): 9-month follow-up</vt:lpstr>
      <vt:lpstr>40. Mental Health (depression): 12-month follow-up</vt:lpstr>
      <vt:lpstr>41. Psychological health (coping): 3-month follow-up</vt:lpstr>
      <vt:lpstr>42. Psychological health (coping): 6-month follow-up</vt:lpstr>
      <vt:lpstr>43. Psychological health (coping): 9-month follow-up</vt:lpstr>
      <vt:lpstr>44. Psychological health (coping): 12-month follow-up</vt:lpstr>
      <vt:lpstr>Forest plots</vt:lpstr>
      <vt:lpstr>1. Confidence </vt:lpstr>
      <vt:lpstr>2. Adherence at 6 months follow-up</vt:lpstr>
      <vt:lpstr>3. ART hair concentrations</vt:lpstr>
      <vt:lpstr>4. Adherence &gt;95% at 9 months follow-up</vt:lpstr>
      <vt:lpstr>5. Sexual risk behaviour at 3-months follow-up</vt:lpstr>
      <vt:lpstr>6. Self-care abilities (substance use) at 3-months follow-up</vt:lpstr>
      <vt:lpstr>7. Viral suppression at 3- and 6-months</vt:lpstr>
      <vt:lpstr>8. CD4 count</vt:lpstr>
      <vt:lpstr>9. Mental/psychological health at 6-month follow-up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Anke Rohwer</dc:creator>
  <cp:lastModifiedBy>Anke Rohwer</cp:lastModifiedBy>
  <cp:revision>1</cp:revision>
  <dcterms:created xsi:type="dcterms:W3CDTF">2020-11-12T08:00:02Z</dcterms:created>
  <dcterms:modified xsi:type="dcterms:W3CDTF">2020-12-09T16:32:02Z</dcterms:modified>
</cp:coreProperties>
</file>