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297" r:id="rId2"/>
  </p:sldIdLst>
  <p:sldSz cx="7559675" cy="10691813"/>
  <p:notesSz cx="6858000" cy="9144000"/>
  <p:defaultTextStyle>
    <a:defPPr>
      <a:defRPr lang="zh-CN"/>
    </a:defPPr>
    <a:lvl1pPr marL="0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1pPr>
    <a:lvl2pPr marL="477809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2pPr>
    <a:lvl3pPr marL="955618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3pPr>
    <a:lvl4pPr marL="143342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4pPr>
    <a:lvl5pPr marL="191123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5pPr>
    <a:lvl6pPr marL="2389046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6pPr>
    <a:lvl7pPr marL="2866855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7pPr>
    <a:lvl8pPr marL="3344664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8pPr>
    <a:lvl9pPr marL="3822473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4D4"/>
    <a:srgbClr val="606060"/>
    <a:srgbClr val="C7BD15"/>
    <a:srgbClr val="5E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27" autoAdjust="0"/>
    <p:restoredTop sz="94660"/>
  </p:normalViewPr>
  <p:slideViewPr>
    <p:cSldViewPr snapToGrid="0">
      <p:cViewPr>
        <p:scale>
          <a:sx n="100" d="100"/>
          <a:sy n="100" d="100"/>
        </p:scale>
        <p:origin x="606" y="-17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9A1D1-FA4B-4BFE-8CB1-BCF9D3D3172D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86657-A7F8-4317-B62B-26FBC9188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62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1pPr>
    <a:lvl2pPr marL="70235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2pPr>
    <a:lvl3pPr marL="140470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3pPr>
    <a:lvl4pPr marL="2107052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4pPr>
    <a:lvl5pPr marL="280940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5pPr>
    <a:lvl6pPr marL="351175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6pPr>
    <a:lvl7pPr marL="421410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7pPr>
    <a:lvl8pPr marL="491645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8pPr>
    <a:lvl9pPr marL="5618805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0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42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03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5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1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92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77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1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71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48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0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751" y="1050449"/>
            <a:ext cx="6480175" cy="1833172"/>
            <a:chOff x="539751" y="2650649"/>
            <a:chExt cx="6480175" cy="1833172"/>
          </a:xfrm>
        </p:grpSpPr>
        <p:sp>
          <p:nvSpPr>
            <p:cNvPr id="19" name="矩形 18"/>
            <p:cNvSpPr/>
            <p:nvPr/>
          </p:nvSpPr>
          <p:spPr>
            <a:xfrm>
              <a:off x="539751" y="2650649"/>
              <a:ext cx="6480175" cy="1833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Size vs TBR.tiff" descr="Size vs TBR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870625" y="2683821"/>
              <a:ext cx="2011224" cy="1800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" name="Size vs PETCT.tiff" descr="Size vs PETCT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766549" y="2678427"/>
              <a:ext cx="2020408" cy="1800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" name="Size vs MSS.tiff" descr="Size vs MSS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733583" y="2683821"/>
              <a:ext cx="2020408" cy="18000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98A4670F-A2AF-4413-8691-DF2F7AE38E8B}"/>
                </a:ext>
              </a:extLst>
            </p:cNvPr>
            <p:cNvSpPr txBox="1"/>
            <p:nvPr/>
          </p:nvSpPr>
          <p:spPr>
            <a:xfrm>
              <a:off x="754910" y="2657325"/>
              <a:ext cx="291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endPara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2264EA60-B72B-42CB-AC68-E016DADC16C0}"/>
                </a:ext>
              </a:extLst>
            </p:cNvPr>
            <p:cNvSpPr txBox="1"/>
            <p:nvPr/>
          </p:nvSpPr>
          <p:spPr>
            <a:xfrm>
              <a:off x="2612221" y="2656249"/>
              <a:ext cx="2740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b</a:t>
              </a:r>
              <a:endPara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B82115C4-F048-4681-8604-4267F2F526A5}"/>
                </a:ext>
              </a:extLst>
            </p:cNvPr>
            <p:cNvSpPr txBox="1"/>
            <p:nvPr/>
          </p:nvSpPr>
          <p:spPr>
            <a:xfrm>
              <a:off x="4579998" y="2656936"/>
              <a:ext cx="3062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c</a:t>
              </a:r>
              <a:endPara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82646" y="708660"/>
            <a:ext cx="661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S5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2646" y="3011899"/>
            <a:ext cx="6611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S5. Distribution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of TBR values, PET/CT or MSS indicated LME ranges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regarding lesion size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 showed no significant correlations was found, indicating that lesion size was not a TBR- or LME range-influencing factor in this study.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90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4195</TotalTime>
  <Words>46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黑体</vt:lpstr>
      <vt:lpstr>Arial</vt:lpstr>
      <vt:lpstr>Calibri</vt:lpstr>
      <vt:lpstr>Calibri Light</vt:lpstr>
      <vt:lpstr>等线</vt:lpstr>
      <vt:lpstr>等线 Light</vt:lpstr>
      <vt:lpstr>Office 主题​​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Alojera, Michelle</cp:lastModifiedBy>
  <cp:revision>119</cp:revision>
  <dcterms:created xsi:type="dcterms:W3CDTF">2021-03-22T09:16:26Z</dcterms:created>
  <dcterms:modified xsi:type="dcterms:W3CDTF">2021-07-19T16:23:05Z</dcterms:modified>
</cp:coreProperties>
</file>