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0" r:id="rId1"/>
  </p:sldMasterIdLst>
  <p:notesMasterIdLst>
    <p:notesMasterId r:id="rId3"/>
  </p:notesMasterIdLst>
  <p:sldIdLst>
    <p:sldId id="298" r:id="rId2"/>
  </p:sldIdLst>
  <p:sldSz cx="7559675" cy="10691813"/>
  <p:notesSz cx="6858000" cy="9144000"/>
  <p:defaultTextStyle>
    <a:defPPr>
      <a:defRPr lang="zh-CN"/>
    </a:defPPr>
    <a:lvl1pPr marL="0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1pPr>
    <a:lvl2pPr marL="477809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2pPr>
    <a:lvl3pPr marL="955618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3pPr>
    <a:lvl4pPr marL="1433427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4pPr>
    <a:lvl5pPr marL="1911237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5pPr>
    <a:lvl6pPr marL="2389046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6pPr>
    <a:lvl7pPr marL="2866855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7pPr>
    <a:lvl8pPr marL="3344664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8pPr>
    <a:lvl9pPr marL="3822473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D4D4"/>
    <a:srgbClr val="606060"/>
    <a:srgbClr val="C7BD15"/>
    <a:srgbClr val="5E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27" autoAdjust="0"/>
    <p:restoredTop sz="94660"/>
  </p:normalViewPr>
  <p:slideViewPr>
    <p:cSldViewPr snapToGrid="0">
      <p:cViewPr>
        <p:scale>
          <a:sx n="125" d="100"/>
          <a:sy n="125" d="100"/>
        </p:scale>
        <p:origin x="12" y="-19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9A1D1-FA4B-4BFE-8CB1-BCF9D3D3172D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86657-A7F8-4317-B62B-26FBC9188D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62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1pPr>
    <a:lvl2pPr marL="702351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2pPr>
    <a:lvl3pPr marL="1404701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3pPr>
    <a:lvl4pPr marL="2107052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4pPr>
    <a:lvl5pPr marL="2809403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5pPr>
    <a:lvl6pPr marL="3511753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6pPr>
    <a:lvl7pPr marL="4214104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7pPr>
    <a:lvl8pPr marL="4916454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8pPr>
    <a:lvl9pPr marL="5618805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089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424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803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450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613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5928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177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81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713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483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04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9751" y="1050449"/>
            <a:ext cx="6480175" cy="1834852"/>
            <a:chOff x="539751" y="2650649"/>
            <a:chExt cx="6480175" cy="1834852"/>
          </a:xfrm>
        </p:grpSpPr>
        <p:sp>
          <p:nvSpPr>
            <p:cNvPr id="19" name="矩形 18"/>
            <p:cNvSpPr/>
            <p:nvPr/>
          </p:nvSpPr>
          <p:spPr>
            <a:xfrm>
              <a:off x="539751" y="2650649"/>
              <a:ext cx="6480175" cy="1834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3" name="Stage vs TBR.tiff" descr="Stage vs TBR.tiff"/>
            <p:cNvPicPr>
              <a:picLocks noChangeAspect="1"/>
            </p:cNvPicPr>
            <p:nvPr/>
          </p:nvPicPr>
          <p:blipFill rotWithShape="1">
            <a:blip r:embed="rId2">
              <a:extLst/>
            </a:blip>
            <a:srcRect r="13595" b="15425"/>
            <a:stretch/>
          </p:blipFill>
          <p:spPr>
            <a:xfrm>
              <a:off x="871700" y="2666253"/>
              <a:ext cx="1736881" cy="152236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" name="Stage vs PETCT.tiff" descr="Stage vs PETCT.tiff"/>
            <p:cNvPicPr>
              <a:picLocks noChangeAspect="1"/>
            </p:cNvPicPr>
            <p:nvPr/>
          </p:nvPicPr>
          <p:blipFill rotWithShape="1">
            <a:blip r:embed="rId3">
              <a:extLst/>
            </a:blip>
            <a:srcRect r="12812" b="15050"/>
            <a:stretch/>
          </p:blipFill>
          <p:spPr>
            <a:xfrm>
              <a:off x="2790504" y="2678575"/>
              <a:ext cx="1753556" cy="152909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001" b="14689"/>
            <a:stretch/>
          </p:blipFill>
          <p:spPr>
            <a:xfrm>
              <a:off x="4730822" y="2662469"/>
              <a:ext cx="1760148" cy="1545200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98A4670F-A2AF-4413-8691-DF2F7AE38E8B}"/>
                </a:ext>
              </a:extLst>
            </p:cNvPr>
            <p:cNvSpPr txBox="1"/>
            <p:nvPr/>
          </p:nvSpPr>
          <p:spPr>
            <a:xfrm>
              <a:off x="754910" y="2657325"/>
              <a:ext cx="291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a</a:t>
              </a:r>
              <a:endPara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2264EA60-B72B-42CB-AC68-E016DADC16C0}"/>
                </a:ext>
              </a:extLst>
            </p:cNvPr>
            <p:cNvSpPr txBox="1"/>
            <p:nvPr/>
          </p:nvSpPr>
          <p:spPr>
            <a:xfrm>
              <a:off x="2612221" y="2656249"/>
              <a:ext cx="2740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b</a:t>
              </a:r>
              <a:endPara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B82115C4-F048-4681-8604-4267F2F526A5}"/>
                </a:ext>
              </a:extLst>
            </p:cNvPr>
            <p:cNvSpPr txBox="1"/>
            <p:nvPr/>
          </p:nvSpPr>
          <p:spPr>
            <a:xfrm>
              <a:off x="4579998" y="2656936"/>
              <a:ext cx="3062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c</a:t>
              </a:r>
              <a:endPara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381774" y="4137860"/>
              <a:ext cx="2184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581798" y="4137860"/>
              <a:ext cx="2727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II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776108" y="4137860"/>
              <a:ext cx="33653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IIIa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985658" y="4137860"/>
              <a:ext cx="38891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IIIb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249184" y="4140400"/>
              <a:ext cx="3136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IV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600" r="13001" b="827"/>
            <a:stretch/>
          </p:blipFill>
          <p:spPr>
            <a:xfrm>
              <a:off x="4734632" y="4321969"/>
              <a:ext cx="1760148" cy="137160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600" r="13001" b="827"/>
            <a:stretch/>
          </p:blipFill>
          <p:spPr>
            <a:xfrm>
              <a:off x="2788700" y="4321969"/>
              <a:ext cx="1760148" cy="137160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600" r="13001" b="827"/>
            <a:stretch/>
          </p:blipFill>
          <p:spPr>
            <a:xfrm>
              <a:off x="872843" y="4321969"/>
              <a:ext cx="1760148" cy="137160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3302014" y="4137860"/>
              <a:ext cx="2184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502038" y="4137860"/>
              <a:ext cx="2727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II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696348" y="4137860"/>
              <a:ext cx="33653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IIIa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905898" y="4137860"/>
              <a:ext cx="38891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IIIb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161804" y="4140400"/>
              <a:ext cx="3289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IV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252734" y="4137860"/>
              <a:ext cx="2184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452758" y="4137860"/>
              <a:ext cx="2727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II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647068" y="4137860"/>
              <a:ext cx="33653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IIIa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856618" y="4137860"/>
              <a:ext cx="38891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IIIb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115064" y="4140400"/>
              <a:ext cx="3251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IV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482646" y="708660"/>
            <a:ext cx="6611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S6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82646" y="3040928"/>
            <a:ext cx="6611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S6.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Distribution of TBR values, PET/CT or MSS indicated LME ranges regarding 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different clinical stages</a:t>
            </a:r>
            <a:endParaRPr lang="en-US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Results showed no significant correlations was found, indicating that 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different clinical stages e were not TBR-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or LME range-influencing 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factors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in this study.</a:t>
            </a:r>
          </a:p>
        </p:txBody>
      </p:sp>
    </p:spTree>
    <p:extLst>
      <p:ext uri="{BB962C8B-B14F-4D97-AF65-F5344CB8AC3E}">
        <p14:creationId xmlns:p14="http://schemas.microsoft.com/office/powerpoint/2010/main" val="360190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4195</TotalTime>
  <Words>63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黑体</vt:lpstr>
      <vt:lpstr>Arial</vt:lpstr>
      <vt:lpstr>Calibri</vt:lpstr>
      <vt:lpstr>Calibri Light</vt:lpstr>
      <vt:lpstr>等线</vt:lpstr>
      <vt:lpstr>等线 Light</vt:lpstr>
      <vt:lpstr>Office 主题​​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Alojera, Michelle</cp:lastModifiedBy>
  <cp:revision>119</cp:revision>
  <dcterms:created xsi:type="dcterms:W3CDTF">2021-03-22T09:16:26Z</dcterms:created>
  <dcterms:modified xsi:type="dcterms:W3CDTF">2021-07-19T16:23:30Z</dcterms:modified>
</cp:coreProperties>
</file>