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GHO ONAKPOYA" userId="4b3a73430ba9bd7a" providerId="LiveId" clId="{DC9B4BF9-8B45-4FA3-8ED6-92138C08D4B2}"/>
    <pc:docChg chg="modSld">
      <pc:chgData name="IGHO ONAKPOYA" userId="4b3a73430ba9bd7a" providerId="LiveId" clId="{DC9B4BF9-8B45-4FA3-8ED6-92138C08D4B2}" dt="2025-05-14T21:04:05.796" v="4" actId="2711"/>
      <pc:docMkLst>
        <pc:docMk/>
      </pc:docMkLst>
      <pc:sldChg chg="modSp mod">
        <pc:chgData name="IGHO ONAKPOYA" userId="4b3a73430ba9bd7a" providerId="LiveId" clId="{DC9B4BF9-8B45-4FA3-8ED6-92138C08D4B2}" dt="2025-05-14T21:04:05.796" v="4" actId="2711"/>
        <pc:sldMkLst>
          <pc:docMk/>
          <pc:sldMk cId="499632552" sldId="256"/>
        </pc:sldMkLst>
        <pc:spChg chg="mod">
          <ac:chgData name="IGHO ONAKPOYA" userId="4b3a73430ba9bd7a" providerId="LiveId" clId="{DC9B4BF9-8B45-4FA3-8ED6-92138C08D4B2}" dt="2025-05-14T21:04:05.796" v="4" actId="2711"/>
          <ac:spMkLst>
            <pc:docMk/>
            <pc:sldMk cId="499632552" sldId="256"/>
            <ac:spMk id="6" creationId="{A9D3A5DD-BD93-50FC-D176-F5A24847A18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51A94-7353-B4B1-39D8-0B649D588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4677E4-E423-867C-8F93-226E7BE2A0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5851D9-92DC-7212-0E81-3C3E82B59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FDB92-FF6A-4C69-B574-3DF4917515F0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1D3CD-8D68-B20B-9792-1D06E4958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804407-FA8E-6388-9302-20CD49642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9EBC9-19AD-44F0-92C8-9FBEB0E56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652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EEA66-13C6-2514-F032-FD15C75D2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15929-E48C-71CD-C01E-5144CBCF9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20112-0FA5-6D49-2031-324FD72A2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FDB92-FF6A-4C69-B574-3DF4917515F0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15FF9-4C35-231D-38B2-205DDAA4C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D5856B-31C6-57D1-F5EB-7695DEB34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9EBC9-19AD-44F0-92C8-9FBEB0E56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122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81E64-0091-7EE8-3903-0914A377F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824377-B15E-6FB7-D297-14F785779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56FE3-5860-8A11-E62B-C96803010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FDB92-FF6A-4C69-B574-3DF4917515F0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440EB-E85C-4C29-9477-8925CFBF3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6878C-1AE7-36CA-4A98-E3A4B7105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9EBC9-19AD-44F0-92C8-9FBEB0E56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751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44D54-B23A-AD53-B35B-1F9A1E515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F6B75-DB07-49B1-3073-67977659B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DAD0A2-7367-8386-8785-63D428E82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AA3E34-675B-DDC8-A574-31312FA1C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FDB92-FF6A-4C69-B574-3DF4917515F0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19B950-5A33-1507-71D8-AC0D43DF7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7CB7EB-F29E-D07B-5139-725E507E2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9EBC9-19AD-44F0-92C8-9FBEB0E56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832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6A9A8-8066-A105-133A-DE7C709FF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35C2A-AAF5-683D-21D3-4440BC14B7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48C5D-7089-6499-74FB-B266B8C080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2D7B05-1907-9FC3-03DF-DC525864A3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5D7EFD-1BDB-A82A-649B-FFCAE8798F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427A44-32A3-B1EF-2FCF-CCA0FF095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FDB92-FF6A-4C69-B574-3DF4917515F0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538119-FD65-07D7-B85C-D6C6072AA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A335AB-8B37-C161-4DC1-B30C834A0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9EBC9-19AD-44F0-92C8-9FBEB0E56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886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57CE3-D384-8858-1EE1-42E325A8A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6C1D8-E90A-3385-0DA6-091C21C71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FDB92-FF6A-4C69-B574-3DF4917515F0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AE2328-9656-91EE-5305-C40FA8B7F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B06DA3-4E7E-C2A7-59AF-0F929169A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9EBC9-19AD-44F0-92C8-9FBEB0E56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769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840427-184D-CC18-69ED-CFB4F34CA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FDB92-FF6A-4C69-B574-3DF4917515F0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50EACB-1B4A-1018-8205-977BC5DB4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F15556-A1B3-9F27-521E-010911EF7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9EBC9-19AD-44F0-92C8-9FBEB0E56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2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ED807-64E2-0FD7-56E1-1887D3192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C1DCF-2193-14A8-7379-BF0789176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A78E1-C837-CDE5-14CC-76166964BD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013D7D-C1D4-115F-7643-7014365B8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FDB92-FF6A-4C69-B574-3DF4917515F0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E3176-54E6-6962-5AFE-AA2C99459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1E66FA-EFB7-74DE-7143-61A1E741E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9EBC9-19AD-44F0-92C8-9FBEB0E56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2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CB8E5-8B9B-8F2C-5022-18F2EC587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93F408-3EF8-D741-66F1-AF6F9E9ECF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C623A-55B0-509C-6254-F1F5AA70C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AE46FE-C926-8CC1-449A-C59AB7D72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FDB92-FF6A-4C69-B574-3DF4917515F0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84DEAA-94E1-04F2-6FE5-098076E6F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09274C-C1C3-1F54-BD73-F3FC27433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9EBC9-19AD-44F0-92C8-9FBEB0E56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783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573B9-C1A0-A810-D875-BF92D6DCB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C51359-D2AE-CEBD-F957-2BB334D889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C53FF7-FCD6-4CF7-AF75-62F9C8868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FDB92-FF6A-4C69-B574-3DF4917515F0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A7372-FC37-8B8F-CFA7-A796B3E12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5AA28-DE28-41AE-8386-6B864126F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9EBC9-19AD-44F0-92C8-9FBEB0E56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136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08DA3A-4438-5000-3C12-BED353CB23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6E424C-45AE-9D4C-879F-AF9D45E46D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C7656-D588-9B54-9653-DB933384C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FDB92-FF6A-4C69-B574-3DF4917515F0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E216B-4970-E64F-0C36-C5C85DC4E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3212C-0B42-80D1-F752-1BDA5D4C9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9EBC9-19AD-44F0-92C8-9FBEB0E56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462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6AF348-D809-021F-55BC-980CDF542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2A8AEE-A25B-24BA-3496-6E75658A0C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FC337-2D12-A595-76FB-0BB9B84F86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5FDB92-FF6A-4C69-B574-3DF4917515F0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76078-7582-87FA-4F85-08D0C62AD0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69850-5F22-F2E6-33AC-57C7C838D3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09EBC9-19AD-44F0-92C8-9FBEB0E561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54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FC98B169-F8D1-1390-4167-0E3FD6E406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6" t="12569" r="10158" b="10929"/>
          <a:stretch/>
        </p:blipFill>
        <p:spPr>
          <a:xfrm>
            <a:off x="2079169" y="782628"/>
            <a:ext cx="8055428" cy="59355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D3A5DD-BD93-50FC-D176-F5A24847A18E}"/>
              </a:ext>
            </a:extLst>
          </p:cNvPr>
          <p:cNvSpPr txBox="1"/>
          <p:nvPr/>
        </p:nvSpPr>
        <p:spPr>
          <a:xfrm>
            <a:off x="206829" y="130626"/>
            <a:ext cx="1188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Appendix Figure 1: Forest plot showing the frequency of positive SARS-CoV-2 viral culture results following positive PCR. This analysis excludes 3 studies. 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632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25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IGHO ONAKPOYA</dc:creator>
  <cp:lastModifiedBy>IGHO ONAKPOYA</cp:lastModifiedBy>
  <cp:revision>1</cp:revision>
  <dcterms:created xsi:type="dcterms:W3CDTF">2025-05-14T20:37:15Z</dcterms:created>
  <dcterms:modified xsi:type="dcterms:W3CDTF">2025-05-14T21:04:10Z</dcterms:modified>
</cp:coreProperties>
</file>