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FBD0C-B94E-90A7-C580-2DD4CFFE5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AB0761-DF77-8B46-5FE5-CF54FDDA1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11A19-AAA1-25C9-DA14-0BF95B36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5C701-84C3-903B-3FB3-98878BEF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4D3F8-AD8C-D58D-51B4-D03DEC6B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346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3B7B0-7E86-4746-9903-67B20AD1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ABEF4-EAAA-88EF-8EEA-7492A4143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C16-3914-B00F-618B-C0D595C54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3BB94-CD26-ADB3-DD9E-EE572802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DF17-AC7F-6742-C181-521898F1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7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8AFC-27CC-165F-5564-EFB708CD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E9DF3-1F2B-3ECC-D207-CDC8E1930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5EB4C-100B-2127-DE6D-A4F369808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0F8F5-365F-8C91-3068-0FBD270F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0E007-7B2F-2201-0BA7-48321D9E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76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A0CC-B0A5-DD0A-B6AA-29C82A9CF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DA8F-B453-4C06-55BF-23814AF81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819C3-08C1-D608-69A7-D8A58EF78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A40D7-CA2C-8BC6-D7F5-E1D7F0F1B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22CAC-F084-51C7-7C18-45830AC51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01C23-6B64-5EFD-8262-2C650C950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51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F407F-7BD6-2803-C625-186C9E3D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DE377-8ED4-D6A1-3094-205DA8AC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0B4433-C67A-22D5-44B8-781E60D98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8060DE-DC5A-EFB5-BE61-7E6AAE6B0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5BA3B5-95A0-24FD-EAC9-98FB1E6F0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8F7CAD-0952-D2B7-0AA7-C679FFA0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B2E40-47F4-6F29-4099-81F43916A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99D599-B051-3718-06BC-41DC806B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7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B2A92-F004-C442-84DA-30D94F65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27B482-A776-8BB4-3CC5-8BE4CE2B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71F929-790D-1215-4A9C-75FDEA42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77876-95EE-CD36-C225-26C9D662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963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DFEB0-4370-831A-8572-F66AE51DD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32988D-E5DC-2385-296F-3145C50E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FE575-2057-A298-982D-C9D5A499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7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8C6B-13BA-75A5-C7FD-BFB610B4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DDC8-2C2C-BF64-DF7B-1888BF604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E17D1-186E-4FE4-28D2-F887D3C53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DA7A3-25B9-1CD8-C4D1-D3D24E66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00B5B-2328-3252-99B1-C62205962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8EECE-1701-3CF3-991A-D2EF95B0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5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DF1D-CDF1-4E07-4E90-F83261C2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561247-27C8-F948-A923-91396A23F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384F6-0952-8005-4836-2C8E091FF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449F22-202C-0F33-F088-79375ABD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49F60-3CB9-4FDF-9C26-1082496C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16D2C-C061-8B21-83A9-99CE83666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9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D4A20-5A72-0C29-E4B9-4A1BD11A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2A5EAF-FC8E-124E-7DA4-5EAB33602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085D0-3448-E2C2-3390-B3949278D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3D4B3-C441-537B-3875-EB6934FD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317A8-3906-58A9-1891-67B40ABD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14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6D28B-64EA-7322-91D6-5F7815F69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98AE2-B451-14A9-755E-43B5BBEA36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84949-681E-8F09-9BA6-69812AB77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B061C-C553-06DB-8AF4-26EBE232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EBB29-0058-C0FF-36CD-04EB1B0D3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61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921B1-3588-08FD-613B-C906A1DEB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0C9FF-BDCD-0506-6299-83A59A634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2A35A-3075-7537-CFE1-B4432FB01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C5459F-D352-407E-9E03-3DB7471FAEF1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C2018-8214-E51A-13A8-C348389BA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4EAA9-4143-D8A9-E298-C20325CC7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7B8023-3092-4359-8D69-E3A3F013D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97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pyramid&#10;&#10;AI-generated content may be incorrect.">
            <a:extLst>
              <a:ext uri="{FF2B5EF4-FFF2-40B4-BE49-F238E27FC236}">
                <a16:creationId xmlns:a16="http://schemas.microsoft.com/office/drawing/2014/main" id="{7EDFC329-9623-216A-096B-4FAAABE2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b="1587"/>
          <a:stretch>
            <a:fillRect/>
          </a:stretch>
        </p:blipFill>
        <p:spPr>
          <a:xfrm>
            <a:off x="2024742" y="1311732"/>
            <a:ext cx="7919357" cy="54156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56618C-EB3E-455B-B3F1-5E97D2777FF3}"/>
              </a:ext>
            </a:extLst>
          </p:cNvPr>
          <p:cNvSpPr txBox="1"/>
          <p:nvPr/>
        </p:nvSpPr>
        <p:spPr>
          <a:xfrm>
            <a:off x="380999" y="272143"/>
            <a:ext cx="11430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Appendix Figure 2: Funnel plot of studies that investigated airborne transmission of SARS-CoV-2 through Viral Cultures</a:t>
            </a:r>
          </a:p>
        </p:txBody>
      </p:sp>
    </p:spTree>
    <p:extLst>
      <p:ext uri="{BB962C8B-B14F-4D97-AF65-F5344CB8AC3E}">
        <p14:creationId xmlns:p14="http://schemas.microsoft.com/office/powerpoint/2010/main" val="291449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IGHO ONAKPOYA</dc:creator>
  <cp:lastModifiedBy>IGHO ONAKPOYA</cp:lastModifiedBy>
  <cp:revision>1</cp:revision>
  <dcterms:created xsi:type="dcterms:W3CDTF">2025-10-03T22:37:13Z</dcterms:created>
  <dcterms:modified xsi:type="dcterms:W3CDTF">2025-10-03T23:02:12Z</dcterms:modified>
</cp:coreProperties>
</file>