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3" d="100"/>
          <a:sy n="103" d="100"/>
        </p:scale>
        <p:origin x="-186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66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5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50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506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2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0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46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9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03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95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274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899CB-597F-4C72-8571-A15F6920A447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0870C-5935-454A-9A0D-0C00F2CB00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25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04"/>
          <a:stretch/>
        </p:blipFill>
        <p:spPr bwMode="auto">
          <a:xfrm>
            <a:off x="1038936" y="530367"/>
            <a:ext cx="7066128" cy="5787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3641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Ambry Genetics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Cameron Mroske</dc:creator>
  <cp:lastModifiedBy>Cameron Mroske</cp:lastModifiedBy>
  <cp:revision>7</cp:revision>
  <dcterms:created xsi:type="dcterms:W3CDTF">2015-09-16T18:56:59Z</dcterms:created>
  <dcterms:modified xsi:type="dcterms:W3CDTF">2015-09-16T19:05:03Z</dcterms:modified>
</cp:coreProperties>
</file>