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18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72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60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9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91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40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18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54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90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11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93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540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B54F9-8AC2-402B-80F9-4E4178104719}" type="datetimeFigureOut">
              <a:rPr lang="en-US" smtClean="0"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29440-5391-4280-BAE2-4BA36DAE0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7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84" y="445652"/>
            <a:ext cx="7581900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559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Ambry Genetics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Cameron Mroske</dc:creator>
  <cp:lastModifiedBy>Cameron Mroske</cp:lastModifiedBy>
  <cp:revision>5</cp:revision>
  <dcterms:created xsi:type="dcterms:W3CDTF">2015-06-26T18:25:48Z</dcterms:created>
  <dcterms:modified xsi:type="dcterms:W3CDTF">2015-06-27T01:18:03Z</dcterms:modified>
</cp:coreProperties>
</file>