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035" autoAdjust="0"/>
  </p:normalViewPr>
  <p:slideViewPr>
    <p:cSldViewPr snapToGrid="0">
      <p:cViewPr varScale="1">
        <p:scale>
          <a:sx n="45" d="100"/>
          <a:sy n="45" d="100"/>
        </p:scale>
        <p:origin x="2204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78003-EF69-4169-B214-CED8FD01583A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74851-DD32-47B7-8C6F-BFF3EDDF22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792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Additional file 1. Dialog boxes of f-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treeGC</a:t>
            </a:r>
            <a:r>
              <a:rPr kumimoji="1" lang="en-US" altLang="ja-JP">
                <a:latin typeface="Arial" panose="020B0604020202020204" pitchFamily="34" charset="0"/>
                <a:cs typeface="Arial" panose="020B0604020202020204" pitchFamily="34" charset="0"/>
              </a:rPr>
              <a:t> (a) Confirmation of whether or not the client has a child at system startup, (b) Configuration of the color for affected individuals, (c) File attribute setting for changing the created/modified date and time, setting a password, and converting to read-only.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74851-DD32-47B7-8C6F-BFF3EDDF22E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35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38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25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54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43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394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7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41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84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838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18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12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E387B-D4D0-4B76-BD54-8FCBDB087B86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6AE7E-F254-49DB-AFA9-F9FCC8CDEF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07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15265" y="80011"/>
            <a:ext cx="71991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333" dirty="0"/>
              <a:t>a</a:t>
            </a:r>
            <a:endParaRPr kumimoji="1" lang="ja-JP" altLang="en-US" sz="5333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5265" y="1860413"/>
            <a:ext cx="71991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333" dirty="0"/>
              <a:t>b</a:t>
            </a:r>
            <a:endParaRPr kumimoji="1" lang="ja-JP" altLang="en-US" sz="5333" dirty="0"/>
          </a:p>
        </p:txBody>
      </p:sp>
      <p:pic>
        <p:nvPicPr>
          <p:cNvPr id="6" name="図 5" descr="スクリーンショット が含まれている画像&#10;&#10;非常に高い精度で生成された説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t="7132" r="2231" b="9534"/>
          <a:stretch/>
        </p:blipFill>
        <p:spPr>
          <a:xfrm>
            <a:off x="989928" y="417291"/>
            <a:ext cx="3719232" cy="1331423"/>
          </a:xfrm>
          <a:prstGeom prst="rect">
            <a:avLst/>
          </a:prstGeom>
        </p:spPr>
      </p:pic>
      <p:pic>
        <p:nvPicPr>
          <p:cNvPr id="8" name="図 7" descr="スクリーンショット が含まれている画像&#10;&#10;非常に高い精度で生成された説明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665" r="1178" b="1712"/>
          <a:stretch/>
        </p:blipFill>
        <p:spPr>
          <a:xfrm>
            <a:off x="989928" y="2166005"/>
            <a:ext cx="4878144" cy="3080996"/>
          </a:xfrm>
          <a:prstGeom prst="rect">
            <a:avLst/>
          </a:prstGeom>
        </p:spPr>
      </p:pic>
      <p:pic>
        <p:nvPicPr>
          <p:cNvPr id="10" name="図 9" descr="スクリーンショット が含まれている画像&#10;&#10;非常に高い精度で生成された説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" t="1107" r="1256" b="2098"/>
          <a:stretch/>
        </p:blipFill>
        <p:spPr>
          <a:xfrm>
            <a:off x="989928" y="5664292"/>
            <a:ext cx="4878144" cy="3062418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215265" y="5364481"/>
            <a:ext cx="71991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333" dirty="0"/>
              <a:t>c</a:t>
            </a:r>
            <a:endParaRPr kumimoji="1" lang="ja-JP" altLang="en-US" sz="5333" dirty="0"/>
          </a:p>
        </p:txBody>
      </p:sp>
    </p:spTree>
    <p:extLst>
      <p:ext uri="{BB962C8B-B14F-4D97-AF65-F5344CB8AC3E}">
        <p14:creationId xmlns:p14="http://schemas.microsoft.com/office/powerpoint/2010/main" val="361063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</Words>
  <Application>Microsoft Office PowerPoint</Application>
  <PresentationFormat>画面に合わせる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2016-12-08T12:37:02Z</dcterms:created>
  <dcterms:modified xsi:type="dcterms:W3CDTF">2017-05-17T21:24:08Z</dcterms:modified>
</cp:coreProperties>
</file>