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4" autoAdjust="0"/>
    <p:restoredTop sz="83849" autoAdjust="0"/>
  </p:normalViewPr>
  <p:slideViewPr>
    <p:cSldViewPr snapToGrid="0">
      <p:cViewPr varScale="1">
        <p:scale>
          <a:sx n="66" d="100"/>
          <a:sy n="66" d="100"/>
        </p:scale>
        <p:origin x="1152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0F391-BE75-439F-A1C3-69B5CBB3494D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00315-C121-4443-AFBC-2E37394CB7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05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Additional file 9. Model pedigrees of scenarios outlined (a) Scenario D, (b) scenario P.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800315-C121-4443-AFBC-2E37394CB72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834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62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209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917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4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07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05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008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209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28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07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880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3EA9F-2F71-4F50-981F-550B3E399EF3}" type="datetimeFigureOut">
              <a:rPr kumimoji="1" lang="ja-JP" altLang="en-US" smtClean="0"/>
              <a:t>2017/5/18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615F2-B51F-42AA-85C2-66325CA613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12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097"/>
            <a:ext cx="565150" cy="600075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0" y="558097"/>
            <a:ext cx="3886200" cy="600075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410" y="5783054"/>
            <a:ext cx="2635250" cy="56515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050" y="911483"/>
            <a:ext cx="4425950" cy="569595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827" y="558097"/>
            <a:ext cx="565150" cy="600075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5757654"/>
            <a:ext cx="2628900" cy="59055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67612" y="380325"/>
            <a:ext cx="429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/>
              <a:t>a</a:t>
            </a:r>
            <a:endParaRPr kumimoji="1" lang="ja-JP" altLang="en-US" sz="40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348439" y="380325"/>
            <a:ext cx="453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/>
              <a:t>b</a:t>
            </a:r>
            <a:endParaRPr kumimoji="1"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538002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</Words>
  <Application>Microsoft Office PowerPoint</Application>
  <PresentationFormat>画面に合わせる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2016-06-10T11:43:09Z</dcterms:created>
  <dcterms:modified xsi:type="dcterms:W3CDTF">2017-05-17T21:30:37Z</dcterms:modified>
</cp:coreProperties>
</file>