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-208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29336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958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814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962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028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591491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51855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7623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79106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33837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23241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A59C1-6DE3-3842-9574-FA5B4609B355}" type="datetimeFigureOut">
              <a:rPr kumimoji="1" lang="zh-CN" altLang="en-US" smtClean="0"/>
              <a:t>6/4/18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EFE14-3742-714F-A15A-AD41960498B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7932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920066"/>
              </p:ext>
            </p:extLst>
          </p:nvPr>
        </p:nvGraphicFramePr>
        <p:xfrm>
          <a:off x="1333500" y="2059622"/>
          <a:ext cx="6146800" cy="1714500"/>
        </p:xfrm>
        <a:graphic>
          <a:graphicData uri="http://schemas.openxmlformats.org/drawingml/2006/table">
            <a:tbl>
              <a:tblPr/>
              <a:tblGrid>
                <a:gridCol w="685800"/>
                <a:gridCol w="609600"/>
                <a:gridCol w="876300"/>
                <a:gridCol w="723900"/>
                <a:gridCol w="1079500"/>
                <a:gridCol w="673100"/>
                <a:gridCol w="762000"/>
                <a:gridCol w="736600"/>
              </a:tblGrid>
              <a:tr h="190500">
                <a:tc gridSpan="8"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Patient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Sex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Current age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Onset age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Lower back pain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de-DE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HLA</a:t>
                      </a:r>
                      <a:r>
                        <a:rPr lang="de-DE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-B27</a:t>
                      </a:r>
                      <a:endParaRPr lang="de-DE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Sacroiliitis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Radiology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zh-CN" alt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AS9_1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Positive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AS9_2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66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Positive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AS9_3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ND</a:t>
                      </a:r>
                      <a:endParaRPr lang="is-I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ND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AS9_4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Positive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ND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AS9_9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is-IS" sz="11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Positive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sAS_P1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altLang="zh-CN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Positive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Yes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12700" marR="12700" marT="1270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6027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Macintosh PowerPoint</Application>
  <PresentationFormat>全屏显示(4:3)</PresentationFormat>
  <Paragraphs>56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Company>中南大学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Long Ma</dc:creator>
  <cp:lastModifiedBy>Long Ma</cp:lastModifiedBy>
  <cp:revision>1</cp:revision>
  <dcterms:created xsi:type="dcterms:W3CDTF">2018-06-04T06:23:42Z</dcterms:created>
  <dcterms:modified xsi:type="dcterms:W3CDTF">2018-06-04T06:24:04Z</dcterms:modified>
</cp:coreProperties>
</file>