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2856" y="22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05DA-3D5F-4111-91D2-B3D2974C7F31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097A2-CC39-4B64-84F4-D4C86D619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128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05DA-3D5F-4111-91D2-B3D2974C7F31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097A2-CC39-4B64-84F4-D4C86D619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1892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05DA-3D5F-4111-91D2-B3D2974C7F31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097A2-CC39-4B64-84F4-D4C86D619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334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05DA-3D5F-4111-91D2-B3D2974C7F31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097A2-CC39-4B64-84F4-D4C86D619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1034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05DA-3D5F-4111-91D2-B3D2974C7F31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097A2-CC39-4B64-84F4-D4C86D619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3870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05DA-3D5F-4111-91D2-B3D2974C7F31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097A2-CC39-4B64-84F4-D4C86D619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3895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05DA-3D5F-4111-91D2-B3D2974C7F31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097A2-CC39-4B64-84F4-D4C86D619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154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05DA-3D5F-4111-91D2-B3D2974C7F31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097A2-CC39-4B64-84F4-D4C86D619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941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05DA-3D5F-4111-91D2-B3D2974C7F31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097A2-CC39-4B64-84F4-D4C86D619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1505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05DA-3D5F-4111-91D2-B3D2974C7F31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097A2-CC39-4B64-84F4-D4C86D619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5885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05DA-3D5F-4111-91D2-B3D2974C7F31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097A2-CC39-4B64-84F4-D4C86D619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0922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C05DA-3D5F-4111-91D2-B3D2974C7F31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097A2-CC39-4B64-84F4-D4C86D619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071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 rot="16200000">
            <a:off x="1205991" y="2401266"/>
            <a:ext cx="14833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6m</a:t>
            </a:r>
            <a:r>
              <a:rPr lang="en-US" altLang="ja-JP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altLang="ja-JP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eGFR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220440" y="3781127"/>
            <a:ext cx="640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endParaRPr lang="en-US" altLang="ja-JP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384908" y="2113742"/>
            <a:ext cx="1314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-0.16</a:t>
            </a:r>
          </a:p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= 0.032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564904" y="3494867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118027" y="3494867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660546" y="3494867"/>
            <a:ext cx="710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164901" y="3481675"/>
            <a:ext cx="9551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105202" y="1973813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193575" y="2532533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040640" y="3068585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888" y="2040339"/>
            <a:ext cx="2062558" cy="1497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2023720" y="4643383"/>
            <a:ext cx="5040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</a:p>
          <a:p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0.8</a:t>
            </a:r>
          </a:p>
          <a:p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</a:p>
          <a:p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0.4</a:t>
            </a:r>
          </a:p>
          <a:p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</a:p>
          <a:p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</a:p>
          <a:p>
            <a:endParaRPr lang="en-US" sz="14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247981" y="6929734"/>
            <a:ext cx="2987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0.0    0.2     0.4     0.6     0.8     1.0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514" y="4789470"/>
            <a:ext cx="2199941" cy="2204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2961916" y="7237511"/>
            <a:ext cx="16912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1 - specificity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 rot="16200000">
            <a:off x="920010" y="5480590"/>
            <a:ext cx="17253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sensitivity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表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506119"/>
              </p:ext>
            </p:extLst>
          </p:nvPr>
        </p:nvGraphicFramePr>
        <p:xfrm>
          <a:off x="3177053" y="6085678"/>
          <a:ext cx="1404075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560"/>
                <a:gridCol w="53351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AUC </a:t>
                      </a:r>
                    </a:p>
                    <a:p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Cut-off</a:t>
                      </a:r>
                    </a:p>
                    <a:p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Sensitivity</a:t>
                      </a:r>
                    </a:p>
                    <a:p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Specificity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0.573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6.25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0.594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" name="テキスト ボックス 20"/>
          <p:cNvSpPr txBox="1"/>
          <p:nvPr/>
        </p:nvSpPr>
        <p:spPr>
          <a:xfrm>
            <a:off x="2923817" y="4363046"/>
            <a:ext cx="2233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ROC curve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788720" y="1608480"/>
            <a:ext cx="2010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patients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556792" y="1467031"/>
            <a:ext cx="555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568081" y="4223628"/>
            <a:ext cx="708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55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47</Words>
  <Application>Microsoft Office PowerPoint</Application>
  <PresentationFormat>A4 210 x 297 mm</PresentationFormat>
  <Paragraphs>37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血液浄化療法部</dc:creator>
  <cp:lastModifiedBy>血液浄化療法部</cp:lastModifiedBy>
  <cp:revision>10</cp:revision>
  <dcterms:created xsi:type="dcterms:W3CDTF">2016-06-03T12:44:47Z</dcterms:created>
  <dcterms:modified xsi:type="dcterms:W3CDTF">2017-03-24T08:36:03Z</dcterms:modified>
</cp:coreProperties>
</file>