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3396" y="-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97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637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92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64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05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824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73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457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216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04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4018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9C628-4FBC-4A45-A505-ED2042EF0EE8}" type="datetimeFigureOut">
              <a:rPr kumimoji="1" lang="ja-JP" altLang="en-US" smtClean="0"/>
              <a:t>2017/3/24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A7375-2358-4466-AE6F-83A5A7BE75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792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597" y="7995875"/>
            <a:ext cx="1455366" cy="1054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932" y="6173609"/>
            <a:ext cx="1454619" cy="1048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041" y="4322720"/>
            <a:ext cx="1439157" cy="103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296" y="4319290"/>
            <a:ext cx="1422554" cy="1032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234" y="2415357"/>
            <a:ext cx="1474272" cy="106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443" y="2431948"/>
            <a:ext cx="1442093" cy="103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672" y="524857"/>
            <a:ext cx="1495990" cy="1085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テキスト ボックス 71"/>
          <p:cNvSpPr txBox="1"/>
          <p:nvPr/>
        </p:nvSpPr>
        <p:spPr>
          <a:xfrm>
            <a:off x="1171222" y="5914231"/>
            <a:ext cx="25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Without abnormal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cholesterol levels</a:t>
            </a:r>
          </a:p>
        </p:txBody>
      </p:sp>
      <p:sp>
        <p:nvSpPr>
          <p:cNvPr id="73" name="テキスト ボックス 72"/>
          <p:cNvSpPr txBox="1"/>
          <p:nvPr/>
        </p:nvSpPr>
        <p:spPr>
          <a:xfrm rot="16200000">
            <a:off x="3317148" y="6594746"/>
            <a:ext cx="1121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テキスト ボックス 73"/>
          <p:cNvSpPr txBox="1"/>
          <p:nvPr/>
        </p:nvSpPr>
        <p:spPr>
          <a:xfrm rot="16200000">
            <a:off x="445708" y="6600114"/>
            <a:ext cx="11118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4794790" y="7343771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1911244" y="7323050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r>
              <a:rPr lang="en-US" altLang="ja-JP" sz="1400" dirty="0" smtClean="0"/>
              <a:t> </a:t>
            </a: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5681101" y="6136993"/>
            <a:ext cx="124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-0.00</a:t>
            </a: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= 0.97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2800206" y="6138769"/>
            <a:ext cx="766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-0.32</a:t>
            </a: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= 0.002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 rot="16200000">
            <a:off x="3314196" y="963936"/>
            <a:ext cx="1125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4794083" y="1710774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5682075" y="493198"/>
            <a:ext cx="894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-0.23</a:t>
            </a: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= 0.08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4752877" y="332579"/>
            <a:ext cx="1207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4095621" y="5909673"/>
            <a:ext cx="2277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abnormal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cholesterol levels</a:t>
            </a:r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723115" y="200340"/>
            <a:ext cx="476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722572" y="5772358"/>
            <a:ext cx="520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1927732" y="3579745"/>
            <a:ext cx="698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4803666" y="3574770"/>
            <a:ext cx="80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テキスト ボックス 112"/>
          <p:cNvSpPr txBox="1"/>
          <p:nvPr/>
        </p:nvSpPr>
        <p:spPr>
          <a:xfrm rot="16200000">
            <a:off x="3215534" y="2724072"/>
            <a:ext cx="13333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</a:t>
            </a:r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 rot="16200000">
            <a:off x="418981" y="2801185"/>
            <a:ext cx="1188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テキスト ボックス 114"/>
          <p:cNvSpPr txBox="1"/>
          <p:nvPr/>
        </p:nvSpPr>
        <p:spPr>
          <a:xfrm>
            <a:off x="1866686" y="2165538"/>
            <a:ext cx="871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70</a:t>
            </a:r>
            <a:endParaRPr kumimoji="1"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2813497" y="2364216"/>
            <a:ext cx="766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-0.26</a:t>
            </a: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= 0.006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テキスト ボックス 117"/>
          <p:cNvSpPr txBox="1"/>
          <p:nvPr/>
        </p:nvSpPr>
        <p:spPr>
          <a:xfrm>
            <a:off x="5680098" y="2366505"/>
            <a:ext cx="89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kumimoji="1"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0.09</a:t>
            </a: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0.93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テキスト ボックス 118"/>
          <p:cNvSpPr txBox="1"/>
          <p:nvPr/>
        </p:nvSpPr>
        <p:spPr>
          <a:xfrm>
            <a:off x="711945" y="2060575"/>
            <a:ext cx="629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 rot="16200000">
            <a:off x="455031" y="960713"/>
            <a:ext cx="1122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913417" y="1711164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2794630" y="493188"/>
            <a:ext cx="881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-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0.21</a:t>
            </a:r>
            <a:endParaRPr lang="en-US" altLang="ja-JP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0.019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953510" y="336150"/>
            <a:ext cx="657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2800807" y="4240009"/>
            <a:ext cx="9309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= -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0.27</a:t>
            </a:r>
            <a:endParaRPr lang="en-US" altLang="ja-JP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= 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0.009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1825064" y="4006705"/>
            <a:ext cx="8586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sBP</a:t>
            </a:r>
            <a:r>
              <a: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r>
              <a: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681325" y="4008291"/>
            <a:ext cx="1191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sBP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r>
              <a:rPr kumimoji="1"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2062688" y="5513071"/>
            <a:ext cx="838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4793506" y="5470966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 rot="16200000">
            <a:off x="3238612" y="4655174"/>
            <a:ext cx="1285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 rot="16200000">
            <a:off x="372686" y="4653927"/>
            <a:ext cx="1285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720103" y="3860132"/>
            <a:ext cx="739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4875072" y="9202735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0" name="テキスト ボックス 119"/>
          <p:cNvSpPr txBox="1"/>
          <p:nvPr/>
        </p:nvSpPr>
        <p:spPr>
          <a:xfrm rot="16200000">
            <a:off x="363398" y="8328662"/>
            <a:ext cx="1277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259219" y="7765115"/>
            <a:ext cx="273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Without diabetes mellitus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テキスト ボックス 120"/>
          <p:cNvSpPr txBox="1"/>
          <p:nvPr/>
        </p:nvSpPr>
        <p:spPr>
          <a:xfrm>
            <a:off x="2794629" y="8023328"/>
            <a:ext cx="124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-0.18</a:t>
            </a: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= 0.037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1956749" y="9195465"/>
            <a:ext cx="6052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endParaRPr lang="en-US" altLang="ja-JP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4208635" y="7772806"/>
            <a:ext cx="2065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diabetes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mellitus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テキスト ボックス 123"/>
          <p:cNvSpPr txBox="1"/>
          <p:nvPr/>
        </p:nvSpPr>
        <p:spPr>
          <a:xfrm>
            <a:off x="5682075" y="8009698"/>
            <a:ext cx="124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-0.09</a:t>
            </a:r>
          </a:p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= 0.55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727760" y="7645630"/>
            <a:ext cx="44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テキスト ボックス 125"/>
          <p:cNvSpPr txBox="1"/>
          <p:nvPr/>
        </p:nvSpPr>
        <p:spPr>
          <a:xfrm rot="16200000">
            <a:off x="3301223" y="8398845"/>
            <a:ext cx="1161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6mΔeGFR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525003" y="5342459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1881022" y="5334563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288741" y="5343215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2628411" y="5343215"/>
            <a:ext cx="370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1125674" y="4260544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1201304" y="4643598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1081973" y="5026545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4391530" y="5319217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4773675" y="5319218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5155268" y="5319973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4018327" y="4237302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4093957" y="4620356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974626" y="5003303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5484598" y="5309640"/>
            <a:ext cx="955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正方形/長方形 54"/>
          <p:cNvSpPr/>
          <p:nvPr/>
        </p:nvSpPr>
        <p:spPr>
          <a:xfrm>
            <a:off x="5682723" y="4237463"/>
            <a:ext cx="803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ja-JP" alt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0.00</a:t>
            </a:r>
            <a:endParaRPr lang="en-US" altLang="ja-JP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ja-JP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ja-JP" alt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0.96</a:t>
            </a:r>
            <a:endParaRPr lang="ja-JP" alt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2639082" y="3413805"/>
            <a:ext cx="4937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テキスト ボックス 101"/>
          <p:cNvSpPr txBox="1"/>
          <p:nvPr/>
        </p:nvSpPr>
        <p:spPr>
          <a:xfrm>
            <a:off x="1520451" y="3417286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テキスト ボックス 102"/>
          <p:cNvSpPr txBox="1"/>
          <p:nvPr/>
        </p:nvSpPr>
        <p:spPr>
          <a:xfrm>
            <a:off x="1902596" y="341728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2284189" y="3418042"/>
            <a:ext cx="366129" cy="283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1134185" y="2322308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テキスト ボックス 126"/>
          <p:cNvSpPr txBox="1"/>
          <p:nvPr/>
        </p:nvSpPr>
        <p:spPr>
          <a:xfrm>
            <a:off x="1209815" y="2705362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8" name="テキスト ボックス 127"/>
          <p:cNvSpPr txBox="1"/>
          <p:nvPr/>
        </p:nvSpPr>
        <p:spPr>
          <a:xfrm>
            <a:off x="1090484" y="3088309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4712897" y="2216506"/>
            <a:ext cx="904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</a:t>
            </a:r>
            <a:r>
              <a:rPr lang="ja-JP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1511563" y="901285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1893708" y="901285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2284826" y="9013610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1125297" y="7930939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1200927" y="8313993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1081596" y="8696940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テキスト ボックス 108"/>
          <p:cNvSpPr txBox="1"/>
          <p:nvPr/>
        </p:nvSpPr>
        <p:spPr>
          <a:xfrm>
            <a:off x="2640152" y="8990833"/>
            <a:ext cx="390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4414151" y="9048275"/>
            <a:ext cx="432048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テキスト ボックス 136"/>
          <p:cNvSpPr txBox="1"/>
          <p:nvPr/>
        </p:nvSpPr>
        <p:spPr>
          <a:xfrm>
            <a:off x="4796296" y="9048276"/>
            <a:ext cx="648072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8" name="テキスト ボックス 137"/>
          <p:cNvSpPr txBox="1"/>
          <p:nvPr/>
        </p:nvSpPr>
        <p:spPr>
          <a:xfrm>
            <a:off x="5187414" y="9049031"/>
            <a:ext cx="710651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" name="テキスト ボックス 138"/>
          <p:cNvSpPr txBox="1"/>
          <p:nvPr/>
        </p:nvSpPr>
        <p:spPr>
          <a:xfrm>
            <a:off x="4064098" y="7966360"/>
            <a:ext cx="595145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0" name="テキスト ボックス 139"/>
          <p:cNvSpPr txBox="1"/>
          <p:nvPr/>
        </p:nvSpPr>
        <p:spPr>
          <a:xfrm>
            <a:off x="4116578" y="8349414"/>
            <a:ext cx="595145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" name="テキスト ボックス 140"/>
          <p:cNvSpPr txBox="1"/>
          <p:nvPr/>
        </p:nvSpPr>
        <p:spPr>
          <a:xfrm>
            <a:off x="3997247" y="8732361"/>
            <a:ext cx="595145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" name="テキスト ボックス 141"/>
          <p:cNvSpPr txBox="1"/>
          <p:nvPr/>
        </p:nvSpPr>
        <p:spPr>
          <a:xfrm>
            <a:off x="5526269" y="9038698"/>
            <a:ext cx="371796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" name="テキスト ボックス 143"/>
          <p:cNvSpPr txBox="1"/>
          <p:nvPr/>
        </p:nvSpPr>
        <p:spPr>
          <a:xfrm>
            <a:off x="1488413" y="7195028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5" name="テキスト ボックス 144"/>
          <p:cNvSpPr txBox="1"/>
          <p:nvPr/>
        </p:nvSpPr>
        <p:spPr>
          <a:xfrm>
            <a:off x="1870558" y="7195029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テキスト ボックス 145"/>
          <p:cNvSpPr txBox="1"/>
          <p:nvPr/>
        </p:nvSpPr>
        <p:spPr>
          <a:xfrm>
            <a:off x="2261676" y="7195784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テキスト ボックス 146"/>
          <p:cNvSpPr txBox="1"/>
          <p:nvPr/>
        </p:nvSpPr>
        <p:spPr>
          <a:xfrm>
            <a:off x="1128273" y="6113113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テキスト ボックス 147"/>
          <p:cNvSpPr txBox="1"/>
          <p:nvPr/>
        </p:nvSpPr>
        <p:spPr>
          <a:xfrm>
            <a:off x="1203903" y="6496167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テキスト ボックス 148"/>
          <p:cNvSpPr txBox="1"/>
          <p:nvPr/>
        </p:nvSpPr>
        <p:spPr>
          <a:xfrm>
            <a:off x="1084572" y="6879114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テキスト ボックス 149"/>
          <p:cNvSpPr txBox="1"/>
          <p:nvPr/>
        </p:nvSpPr>
        <p:spPr>
          <a:xfrm>
            <a:off x="2600531" y="7185451"/>
            <a:ext cx="371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テキスト ボックス 151"/>
          <p:cNvSpPr txBox="1"/>
          <p:nvPr/>
        </p:nvSpPr>
        <p:spPr>
          <a:xfrm>
            <a:off x="4379839" y="7207494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" name="テキスト ボックス 152"/>
          <p:cNvSpPr txBox="1"/>
          <p:nvPr/>
        </p:nvSpPr>
        <p:spPr>
          <a:xfrm>
            <a:off x="4761984" y="7207495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4" name="テキスト ボックス 153"/>
          <p:cNvSpPr txBox="1"/>
          <p:nvPr/>
        </p:nvSpPr>
        <p:spPr>
          <a:xfrm>
            <a:off x="5153102" y="7208250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テキスト ボックス 154"/>
          <p:cNvSpPr txBox="1"/>
          <p:nvPr/>
        </p:nvSpPr>
        <p:spPr>
          <a:xfrm>
            <a:off x="4006636" y="6125579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テキスト ボックス 155"/>
          <p:cNvSpPr txBox="1"/>
          <p:nvPr/>
        </p:nvSpPr>
        <p:spPr>
          <a:xfrm>
            <a:off x="4082266" y="6508633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テキスト ボックス 156"/>
          <p:cNvSpPr txBox="1"/>
          <p:nvPr/>
        </p:nvSpPr>
        <p:spPr>
          <a:xfrm>
            <a:off x="3962935" y="6891580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テキスト ボックス 157"/>
          <p:cNvSpPr txBox="1"/>
          <p:nvPr/>
        </p:nvSpPr>
        <p:spPr>
          <a:xfrm>
            <a:off x="5491957" y="7197917"/>
            <a:ext cx="371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テキスト ボックス 159"/>
          <p:cNvSpPr txBox="1"/>
          <p:nvPr/>
        </p:nvSpPr>
        <p:spPr>
          <a:xfrm>
            <a:off x="4375682" y="1563013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テキスト ボックス 160"/>
          <p:cNvSpPr txBox="1"/>
          <p:nvPr/>
        </p:nvSpPr>
        <p:spPr>
          <a:xfrm>
            <a:off x="4757827" y="156301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テキスト ボックス 161"/>
          <p:cNvSpPr txBox="1"/>
          <p:nvPr/>
        </p:nvSpPr>
        <p:spPr>
          <a:xfrm>
            <a:off x="5148945" y="1563769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テキスト ボックス 162"/>
          <p:cNvSpPr txBox="1"/>
          <p:nvPr/>
        </p:nvSpPr>
        <p:spPr>
          <a:xfrm>
            <a:off x="4002479" y="481098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" name="テキスト ボックス 163"/>
          <p:cNvSpPr txBox="1"/>
          <p:nvPr/>
        </p:nvSpPr>
        <p:spPr>
          <a:xfrm>
            <a:off x="4078109" y="864152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" name="テキスト ボックス 164"/>
          <p:cNvSpPr txBox="1"/>
          <p:nvPr/>
        </p:nvSpPr>
        <p:spPr>
          <a:xfrm>
            <a:off x="3958778" y="1247099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テキスト ボックス 165"/>
          <p:cNvSpPr txBox="1"/>
          <p:nvPr/>
        </p:nvSpPr>
        <p:spPr>
          <a:xfrm>
            <a:off x="5487800" y="1553436"/>
            <a:ext cx="371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8" name="テキスト ボックス 167"/>
          <p:cNvSpPr txBox="1"/>
          <p:nvPr/>
        </p:nvSpPr>
        <p:spPr>
          <a:xfrm>
            <a:off x="1513063" y="1565872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" name="テキスト ボックス 168"/>
          <p:cNvSpPr txBox="1"/>
          <p:nvPr/>
        </p:nvSpPr>
        <p:spPr>
          <a:xfrm>
            <a:off x="1895208" y="1565873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0" name="テキスト ボックス 169"/>
          <p:cNvSpPr txBox="1"/>
          <p:nvPr/>
        </p:nvSpPr>
        <p:spPr>
          <a:xfrm>
            <a:off x="2286326" y="1566628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1" name="テキスト ボックス 170"/>
          <p:cNvSpPr txBox="1"/>
          <p:nvPr/>
        </p:nvSpPr>
        <p:spPr>
          <a:xfrm>
            <a:off x="1126797" y="483957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テキスト ボックス 171"/>
          <p:cNvSpPr txBox="1"/>
          <p:nvPr/>
        </p:nvSpPr>
        <p:spPr>
          <a:xfrm>
            <a:off x="1202427" y="867011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3" name="テキスト ボックス 172"/>
          <p:cNvSpPr txBox="1"/>
          <p:nvPr/>
        </p:nvSpPr>
        <p:spPr>
          <a:xfrm>
            <a:off x="1083096" y="1249958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" name="テキスト ボックス 173"/>
          <p:cNvSpPr txBox="1"/>
          <p:nvPr/>
        </p:nvSpPr>
        <p:spPr>
          <a:xfrm>
            <a:off x="2625181" y="1556295"/>
            <a:ext cx="371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1" name="テキスト ボックス 180"/>
          <p:cNvSpPr txBox="1"/>
          <p:nvPr/>
        </p:nvSpPr>
        <p:spPr>
          <a:xfrm>
            <a:off x="4369791" y="3441708"/>
            <a:ext cx="432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2" name="テキスト ボックス 181"/>
          <p:cNvSpPr txBox="1"/>
          <p:nvPr/>
        </p:nvSpPr>
        <p:spPr>
          <a:xfrm>
            <a:off x="4751936" y="3441709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テキスト ボックス 182"/>
          <p:cNvSpPr txBox="1"/>
          <p:nvPr/>
        </p:nvSpPr>
        <p:spPr>
          <a:xfrm>
            <a:off x="5143054" y="3429401"/>
            <a:ext cx="7106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" name="テキスト ボックス 183"/>
          <p:cNvSpPr txBox="1"/>
          <p:nvPr/>
        </p:nvSpPr>
        <p:spPr>
          <a:xfrm>
            <a:off x="3996588" y="2359793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テキスト ボックス 184"/>
          <p:cNvSpPr txBox="1"/>
          <p:nvPr/>
        </p:nvSpPr>
        <p:spPr>
          <a:xfrm>
            <a:off x="4072218" y="2742847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6" name="テキスト ボックス 185"/>
          <p:cNvSpPr txBox="1"/>
          <p:nvPr/>
        </p:nvSpPr>
        <p:spPr>
          <a:xfrm>
            <a:off x="3952887" y="3125794"/>
            <a:ext cx="595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テキスト ボックス 186"/>
          <p:cNvSpPr txBox="1"/>
          <p:nvPr/>
        </p:nvSpPr>
        <p:spPr>
          <a:xfrm>
            <a:off x="5481909" y="3432131"/>
            <a:ext cx="371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749" y="581247"/>
            <a:ext cx="1424811" cy="1027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545" y="6214109"/>
            <a:ext cx="1390884" cy="100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737" y="8058054"/>
            <a:ext cx="1405896" cy="1015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72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202</Words>
  <Application>Microsoft Office PowerPoint</Application>
  <PresentationFormat>A4 210 x 297 mm</PresentationFormat>
  <Paragraphs>125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山口 晃典</dc:creator>
  <cp:lastModifiedBy>血液浄化療法部</cp:lastModifiedBy>
  <cp:revision>9</cp:revision>
  <dcterms:created xsi:type="dcterms:W3CDTF">2016-06-03T07:07:30Z</dcterms:created>
  <dcterms:modified xsi:type="dcterms:W3CDTF">2017-03-24T12:15:31Z</dcterms:modified>
</cp:coreProperties>
</file>