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1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444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CB43B-9BE6-49EC-AE90-4684DFF53935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F24A5-E1BD-4957-B190-A22A2E0650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194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F24A5-E1BD-4957-B190-A22A2E06509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165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97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37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92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64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05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2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73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457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21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4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01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92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960" y="6848883"/>
            <a:ext cx="1420170" cy="102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791" y="3018613"/>
            <a:ext cx="1472643" cy="106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33" y="1192316"/>
            <a:ext cx="1456167" cy="106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1225874" y="6504072"/>
            <a:ext cx="3539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or four vascular risk factors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 = 45)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 rot="16200000">
            <a:off x="277778" y="7210964"/>
            <a:ext cx="111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847322" y="7981492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altLang="ja-JP" sz="1400" dirty="0" smtClean="0"/>
              <a:t> 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645339" y="6782408"/>
            <a:ext cx="766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0.21</a:t>
            </a:r>
            <a:endParaRPr kumimoji="1"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0.16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1840827" y="4223384"/>
            <a:ext cx="698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 rot="16200000">
            <a:off x="237116" y="3392225"/>
            <a:ext cx="1188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1250804" y="2717240"/>
            <a:ext cx="3304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vascular risk factor</a:t>
            </a:r>
            <a:r>
              <a:rPr kumimoji="1"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 = 55)</a:t>
            </a: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2658630" y="3007855"/>
            <a:ext cx="862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-0.24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0.07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 rot="16200000">
            <a:off x="269827" y="1604352"/>
            <a:ext cx="1122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849991" y="2393992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2639763" y="1136827"/>
            <a:ext cx="881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-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0.40</a:t>
            </a:r>
            <a:endParaRPr lang="en-US" altLang="ja-JP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0.029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185842" y="916990"/>
            <a:ext cx="2721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vascular risk factors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 = 30)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1262247" y="4606649"/>
            <a:ext cx="2272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vascular risk factors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 = 48)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842506" y="6156710"/>
            <a:ext cx="83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 rot="16200000">
            <a:off x="186571" y="5297566"/>
            <a:ext cx="1285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370136" y="598609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752281" y="599126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133874" y="5986854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2473544" y="5986854"/>
            <a:ext cx="37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996933" y="490418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072563" y="528723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953232" y="5670184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2523404" y="4057444"/>
            <a:ext cx="493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1391710" y="404786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1773855" y="4047863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2155448" y="4048618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1018507" y="296594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1094137" y="3349001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974806" y="3731948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1333546" y="7838667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1715691" y="783866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2106809" y="7839423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960343" y="6756752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1035973" y="7139806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916642" y="752275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テキスト ボックス 149"/>
          <p:cNvSpPr txBox="1"/>
          <p:nvPr/>
        </p:nvSpPr>
        <p:spPr>
          <a:xfrm>
            <a:off x="2445664" y="7829090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テキスト ボックス 167"/>
          <p:cNvSpPr txBox="1"/>
          <p:nvPr/>
        </p:nvSpPr>
        <p:spPr>
          <a:xfrm>
            <a:off x="1358196" y="220951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テキスト ボックス 168"/>
          <p:cNvSpPr txBox="1"/>
          <p:nvPr/>
        </p:nvSpPr>
        <p:spPr>
          <a:xfrm>
            <a:off x="1740341" y="220951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2131459" y="2210267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984993" y="1127596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1060623" y="1510650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テキスト ボックス 172"/>
          <p:cNvSpPr txBox="1"/>
          <p:nvPr/>
        </p:nvSpPr>
        <p:spPr>
          <a:xfrm>
            <a:off x="941292" y="189359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テキスト ボックス 173"/>
          <p:cNvSpPr txBox="1"/>
          <p:nvPr/>
        </p:nvSpPr>
        <p:spPr>
          <a:xfrm>
            <a:off x="2470314" y="2199934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548" y="4963758"/>
            <a:ext cx="1471433" cy="106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072366"/>
              </p:ext>
            </p:extLst>
          </p:nvPr>
        </p:nvGraphicFramePr>
        <p:xfrm>
          <a:off x="3634570" y="5077608"/>
          <a:ext cx="2520351" cy="961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71"/>
                <a:gridCol w="576080"/>
              </a:tblGrid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Vascular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factors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Abnormal cholesterol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08"/>
              </p:ext>
            </p:extLst>
          </p:nvPr>
        </p:nvGraphicFramePr>
        <p:xfrm>
          <a:off x="3642032" y="6808317"/>
          <a:ext cx="2520351" cy="109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71"/>
                <a:gridCol w="576080"/>
              </a:tblGrid>
              <a:tr h="21953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Vascular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factors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53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53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53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Abnormal cholesterol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53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" name="正方形/長方形 53"/>
          <p:cNvSpPr/>
          <p:nvPr/>
        </p:nvSpPr>
        <p:spPr>
          <a:xfrm>
            <a:off x="2645940" y="4883648"/>
            <a:ext cx="930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-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0.24</a:t>
            </a:r>
            <a:endParaRPr lang="en-US" altLang="ja-JP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0.10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5" name="表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906968"/>
              </p:ext>
            </p:extLst>
          </p:nvPr>
        </p:nvGraphicFramePr>
        <p:xfrm>
          <a:off x="3645029" y="3139709"/>
          <a:ext cx="2520351" cy="952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71"/>
                <a:gridCol w="576080"/>
              </a:tblGrid>
              <a:tr h="151865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Vascular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risk factors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sBP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ja-JP" alt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</a:t>
                      </a:r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Abnormal cholesterol</a:t>
                      </a:r>
                      <a:r>
                        <a:rPr kumimoji="1" lang="en-US" altLang="ja-JP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307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72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163</Words>
  <Application>Microsoft Office PowerPoint</Application>
  <PresentationFormat>A4 210 x 297 mm</PresentationFormat>
  <Paragraphs>79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血液浄化療法部</dc:creator>
  <cp:lastModifiedBy>血液浄化療法部</cp:lastModifiedBy>
  <cp:revision>9</cp:revision>
  <dcterms:created xsi:type="dcterms:W3CDTF">2016-06-03T07:07:30Z</dcterms:created>
  <dcterms:modified xsi:type="dcterms:W3CDTF">2017-03-24T08:35:36Z</dcterms:modified>
</cp:coreProperties>
</file>