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C10D7-01E4-4BC0-BBAB-6A2F87BEB403}" type="datetimeFigureOut">
              <a:rPr lang="zh-CN" altLang="en-US" smtClean="0"/>
              <a:t>2017-05-24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E44F7-4468-4203-89B7-D4F444093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S3. Funnel plots with pseudo 95% confidence limits for CVEs among the included trials.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E23A6-07C9-4042-A218-B10B8209C3D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2017-05-24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/>
          <p:cNvSpPr>
            <a:spLocks noChangeAspect="1" noChangeArrowheads="1" noTextEdit="1"/>
          </p:cNvSpPr>
          <p:nvPr/>
        </p:nvSpPr>
        <p:spPr bwMode="auto">
          <a:xfrm>
            <a:off x="2051283" y="1046217"/>
            <a:ext cx="5312081" cy="42473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051283" y="1046218"/>
            <a:ext cx="5315155" cy="425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676685" y="1071546"/>
            <a:ext cx="4453142" cy="2462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Begg's funnel plot with pseudo 95% confidence limits</a:t>
            </a:r>
            <a:endParaRPr kumimoji="0" lang="zh-CN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 rot="16200000">
            <a:off x="2144219" y="3038845"/>
            <a:ext cx="38472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 rot="16200000">
            <a:off x="1808624" y="3021613"/>
            <a:ext cx="958596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zh-CN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RR_CVEs</a:t>
            </a:r>
            <a:endParaRPr kumimoji="0" lang="zh-CN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257487" y="5111727"/>
            <a:ext cx="1417055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zh-CN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.e. of: </a:t>
            </a:r>
            <a:r>
              <a:rPr kumimoji="0" lang="zh-CN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ln</a:t>
            </a: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RR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_CVEs</a:t>
            </a:r>
            <a:endParaRPr kumimoji="0" lang="zh-CN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2718174" y="4877090"/>
            <a:ext cx="76944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779638" y="4808912"/>
            <a:ext cx="1536" cy="77391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4154910" y="4877090"/>
            <a:ext cx="115416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.2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4233278" y="4808912"/>
            <a:ext cx="1536" cy="77391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5607013" y="4877090"/>
            <a:ext cx="115416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.4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V="1">
            <a:off x="5685379" y="4808912"/>
            <a:ext cx="1536" cy="77391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057579" y="4877090"/>
            <a:ext cx="115416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.6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 flipV="1">
            <a:off x="7135945" y="4808912"/>
            <a:ext cx="1536" cy="77391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390874" y="4624646"/>
            <a:ext cx="128240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-2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H="1">
            <a:off x="2609074" y="4696511"/>
            <a:ext cx="67611" cy="1843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2390874" y="3585390"/>
            <a:ext cx="128240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flipH="1">
            <a:off x="2609074" y="3651727"/>
            <a:ext cx="67611" cy="1843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2435436" y="2542450"/>
            <a:ext cx="76944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auto">
          <a:xfrm flipH="1">
            <a:off x="2609074" y="2612472"/>
            <a:ext cx="67611" cy="1843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2435436" y="1503195"/>
            <a:ext cx="76944" cy="1846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0" tIns="0" rIns="0" bIns="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endParaRPr kumimoji="0" lang="zh-CN" altLang="zh-CN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auto">
          <a:xfrm flipH="1">
            <a:off x="2609074" y="1569531"/>
            <a:ext cx="67611" cy="1843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auto">
          <a:xfrm flipH="1">
            <a:off x="2676685" y="4808912"/>
            <a:ext cx="4562213" cy="1843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2" name="Line 28"/>
          <p:cNvSpPr>
            <a:spLocks noChangeShapeType="1"/>
          </p:cNvSpPr>
          <p:nvPr/>
        </p:nvSpPr>
        <p:spPr bwMode="auto">
          <a:xfrm flipV="1">
            <a:off x="2676685" y="1453444"/>
            <a:ext cx="1536" cy="3355468"/>
          </a:xfrm>
          <a:prstGeom prst="lin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3" name="Freeform 29"/>
          <p:cNvSpPr/>
          <p:nvPr/>
        </p:nvSpPr>
        <p:spPr bwMode="auto">
          <a:xfrm>
            <a:off x="2779638" y="2746986"/>
            <a:ext cx="4191889" cy="184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" y="0"/>
              </a:cxn>
              <a:cxn ang="0">
                <a:pos x="464" y="0"/>
              </a:cxn>
              <a:cxn ang="0">
                <a:pos x="689" y="0"/>
              </a:cxn>
              <a:cxn ang="0">
                <a:pos x="958" y="0"/>
              </a:cxn>
              <a:cxn ang="0">
                <a:pos x="958" y="0"/>
              </a:cxn>
              <a:cxn ang="0">
                <a:pos x="958" y="0"/>
              </a:cxn>
              <a:cxn ang="0">
                <a:pos x="1421" y="0"/>
              </a:cxn>
            </a:cxnLst>
            <a:rect l="0" t="0" r="r" b="b"/>
            <a:pathLst>
              <a:path w="1421">
                <a:moveTo>
                  <a:pt x="0" y="0"/>
                </a:moveTo>
                <a:lnTo>
                  <a:pt x="361" y="0"/>
                </a:lnTo>
                <a:lnTo>
                  <a:pt x="464" y="0"/>
                </a:lnTo>
                <a:lnTo>
                  <a:pt x="689" y="0"/>
                </a:lnTo>
                <a:lnTo>
                  <a:pt x="958" y="0"/>
                </a:lnTo>
                <a:lnTo>
                  <a:pt x="958" y="0"/>
                </a:lnTo>
                <a:lnTo>
                  <a:pt x="958" y="0"/>
                </a:lnTo>
                <a:lnTo>
                  <a:pt x="1421" y="0"/>
                </a:lnTo>
              </a:path>
            </a:pathLst>
          </a:cu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4" name="Freeform 30"/>
          <p:cNvSpPr/>
          <p:nvPr/>
        </p:nvSpPr>
        <p:spPr bwMode="auto">
          <a:xfrm>
            <a:off x="2779638" y="2746986"/>
            <a:ext cx="4191889" cy="117745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" y="85"/>
              </a:cxn>
              <a:cxn ang="0">
                <a:pos x="464" y="109"/>
              </a:cxn>
              <a:cxn ang="0">
                <a:pos x="689" y="161"/>
              </a:cxn>
              <a:cxn ang="0">
                <a:pos x="958" y="225"/>
              </a:cxn>
              <a:cxn ang="0">
                <a:pos x="958" y="225"/>
              </a:cxn>
              <a:cxn ang="0">
                <a:pos x="958" y="225"/>
              </a:cxn>
              <a:cxn ang="0">
                <a:pos x="1421" y="333"/>
              </a:cxn>
            </a:cxnLst>
            <a:rect l="0" t="0" r="r" b="b"/>
            <a:pathLst>
              <a:path w="1421" h="333">
                <a:moveTo>
                  <a:pt x="0" y="0"/>
                </a:moveTo>
                <a:lnTo>
                  <a:pt x="361" y="85"/>
                </a:lnTo>
                <a:lnTo>
                  <a:pt x="464" y="109"/>
                </a:lnTo>
                <a:lnTo>
                  <a:pt x="689" y="161"/>
                </a:lnTo>
                <a:lnTo>
                  <a:pt x="958" y="225"/>
                </a:lnTo>
                <a:lnTo>
                  <a:pt x="958" y="225"/>
                </a:lnTo>
                <a:lnTo>
                  <a:pt x="958" y="225"/>
                </a:lnTo>
                <a:lnTo>
                  <a:pt x="1421" y="333"/>
                </a:lnTo>
              </a:path>
            </a:pathLst>
          </a:cu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5" name="Freeform 31"/>
          <p:cNvSpPr/>
          <p:nvPr/>
        </p:nvSpPr>
        <p:spPr bwMode="auto">
          <a:xfrm>
            <a:off x="2779638" y="1569531"/>
            <a:ext cx="4191889" cy="1177455"/>
          </a:xfrm>
          <a:custGeom>
            <a:avLst/>
            <a:gdLst/>
            <a:ahLst/>
            <a:cxnLst>
              <a:cxn ang="0">
                <a:pos x="0" y="333"/>
              </a:cxn>
              <a:cxn ang="0">
                <a:pos x="361" y="248"/>
              </a:cxn>
              <a:cxn ang="0">
                <a:pos x="464" y="224"/>
              </a:cxn>
              <a:cxn ang="0">
                <a:pos x="689" y="172"/>
              </a:cxn>
              <a:cxn ang="0">
                <a:pos x="958" y="109"/>
              </a:cxn>
              <a:cxn ang="0">
                <a:pos x="958" y="109"/>
              </a:cxn>
              <a:cxn ang="0">
                <a:pos x="958" y="109"/>
              </a:cxn>
              <a:cxn ang="0">
                <a:pos x="1421" y="0"/>
              </a:cxn>
            </a:cxnLst>
            <a:rect l="0" t="0" r="r" b="b"/>
            <a:pathLst>
              <a:path w="1421" h="333">
                <a:moveTo>
                  <a:pt x="0" y="333"/>
                </a:moveTo>
                <a:lnTo>
                  <a:pt x="361" y="248"/>
                </a:lnTo>
                <a:lnTo>
                  <a:pt x="464" y="224"/>
                </a:lnTo>
                <a:lnTo>
                  <a:pt x="689" y="172"/>
                </a:lnTo>
                <a:lnTo>
                  <a:pt x="958" y="109"/>
                </a:lnTo>
                <a:lnTo>
                  <a:pt x="958" y="109"/>
                </a:lnTo>
                <a:lnTo>
                  <a:pt x="958" y="109"/>
                </a:lnTo>
                <a:lnTo>
                  <a:pt x="1421" y="0"/>
                </a:lnTo>
              </a:path>
            </a:pathLst>
          </a:cu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6" name="Oval 32"/>
          <p:cNvSpPr>
            <a:spLocks noChangeArrowheads="1"/>
          </p:cNvSpPr>
          <p:nvPr/>
        </p:nvSpPr>
        <p:spPr bwMode="auto">
          <a:xfrm>
            <a:off x="3826073" y="2450317"/>
            <a:ext cx="35342" cy="42382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7" name="Oval 33"/>
          <p:cNvSpPr>
            <a:spLocks noChangeArrowheads="1"/>
          </p:cNvSpPr>
          <p:nvPr/>
        </p:nvSpPr>
        <p:spPr bwMode="auto">
          <a:xfrm>
            <a:off x="4130323" y="3165266"/>
            <a:ext cx="35342" cy="42382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8" name="Oval 34"/>
          <p:cNvSpPr>
            <a:spLocks noChangeArrowheads="1"/>
          </p:cNvSpPr>
          <p:nvPr/>
        </p:nvSpPr>
        <p:spPr bwMode="auto">
          <a:xfrm>
            <a:off x="4794142" y="2853858"/>
            <a:ext cx="35342" cy="38696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9" name="Oval 35"/>
          <p:cNvSpPr>
            <a:spLocks noChangeArrowheads="1"/>
          </p:cNvSpPr>
          <p:nvPr/>
        </p:nvSpPr>
        <p:spPr bwMode="auto">
          <a:xfrm>
            <a:off x="5587036" y="3670152"/>
            <a:ext cx="33806" cy="42382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0" name="Oval 36"/>
          <p:cNvSpPr>
            <a:spLocks noChangeArrowheads="1"/>
          </p:cNvSpPr>
          <p:nvPr/>
        </p:nvSpPr>
        <p:spPr bwMode="auto">
          <a:xfrm>
            <a:off x="5587036" y="2581146"/>
            <a:ext cx="33806" cy="38696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1" name="Oval 37"/>
          <p:cNvSpPr>
            <a:spLocks noChangeArrowheads="1"/>
          </p:cNvSpPr>
          <p:nvPr/>
        </p:nvSpPr>
        <p:spPr bwMode="auto">
          <a:xfrm>
            <a:off x="5587036" y="1823816"/>
            <a:ext cx="33806" cy="42382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2" name="Oval 38"/>
          <p:cNvSpPr>
            <a:spLocks noChangeArrowheads="1"/>
          </p:cNvSpPr>
          <p:nvPr/>
        </p:nvSpPr>
        <p:spPr bwMode="auto">
          <a:xfrm>
            <a:off x="6953088" y="2592202"/>
            <a:ext cx="32269" cy="38696"/>
          </a:xfrm>
          <a:prstGeom prst="ellipse">
            <a:avLst/>
          </a:prstGeom>
          <a:noFill/>
          <a:ln w="2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29322" y="4214818"/>
            <a:ext cx="1157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= 0.87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PresentationFormat>全屏显示(4:3)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郎海[COFCO\langhai]</cp:lastModifiedBy>
  <cp:revision>1</cp:revision>
  <dcterms:modified xsi:type="dcterms:W3CDTF">2017-05-24T12:37:10Z</dcterms:modified>
</cp:coreProperties>
</file>