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144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512" y="15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488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838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1571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92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2824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72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369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341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8071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00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943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48BA7-CC78-460D-BBD1-C46B41B6FC57}" type="datetimeFigureOut">
              <a:rPr lang="de-DE" smtClean="0"/>
              <a:t>18.12.2017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54DD4-9250-4789-8BDF-3CB115EA9C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001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548680" y="743011"/>
            <a:ext cx="1263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Table 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475944"/>
              </p:ext>
            </p:extLst>
          </p:nvPr>
        </p:nvGraphicFramePr>
        <p:xfrm>
          <a:off x="1268760" y="1403648"/>
          <a:ext cx="4248472" cy="3899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1325"/>
                <a:gridCol w="412972"/>
                <a:gridCol w="435573"/>
                <a:gridCol w="483969"/>
                <a:gridCol w="338779"/>
                <a:gridCol w="338779"/>
                <a:gridCol w="338779"/>
                <a:gridCol w="338779"/>
                <a:gridCol w="435573"/>
                <a:gridCol w="290381"/>
                <a:gridCol w="363563"/>
              </a:tblGrid>
              <a:tr h="41503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in </a:t>
                      </a:r>
                      <a:r>
                        <a:rPr lang="de-DE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Heterozygous</a:t>
                      </a:r>
                      <a:r>
                        <a:rPr lang="en-US" sz="1000" b="1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MORG1</a:t>
                      </a:r>
                      <a:r>
                        <a:rPr lang="de-DE" sz="1000" b="1" i="1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+/-</a:t>
                      </a:r>
                      <a:r>
                        <a:rPr lang="de-DE" sz="1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mice  </a:t>
                      </a:r>
                      <a:r>
                        <a:rPr lang="en-US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LPS </a:t>
                      </a:r>
                      <a:r>
                        <a:rPr lang="en-US" sz="10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injected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de-DE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87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de-DE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52" marR="9352" marT="93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671339" y="5508104"/>
            <a:ext cx="5567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of the animal well-being during the survival analyses of the </a:t>
            </a:r>
            <a:endParaRPr 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heterozygous 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MORG1</a:t>
            </a:r>
            <a:r>
              <a:rPr lang="en-US" sz="1200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+/-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mice treated with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LPS by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Clinical Severity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Score. 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20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Office PowerPoint</Application>
  <PresentationFormat>Bildschirmpräsentation (4:3)</PresentationFormat>
  <Paragraphs>224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Bondeva, Tzvetanka</dc:creator>
  <cp:lastModifiedBy>Bondeva, Tzvetanka</cp:lastModifiedBy>
  <cp:revision>17</cp:revision>
  <cp:lastPrinted>2017-12-17T16:55:09Z</cp:lastPrinted>
  <dcterms:created xsi:type="dcterms:W3CDTF">2017-12-17T15:04:15Z</dcterms:created>
  <dcterms:modified xsi:type="dcterms:W3CDTF">2017-12-18T06:48:18Z</dcterms:modified>
</cp:coreProperties>
</file>