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144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512" y="4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4889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838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1571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92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2824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872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369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3412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8071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00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3943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0018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939232"/>
              </p:ext>
            </p:extLst>
          </p:nvPr>
        </p:nvGraphicFramePr>
        <p:xfrm>
          <a:off x="1268760" y="1403648"/>
          <a:ext cx="4248472" cy="3899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1325"/>
                <a:gridCol w="412972"/>
                <a:gridCol w="435573"/>
                <a:gridCol w="483969"/>
                <a:gridCol w="338779"/>
                <a:gridCol w="338779"/>
                <a:gridCol w="338779"/>
                <a:gridCol w="338779"/>
                <a:gridCol w="435573"/>
                <a:gridCol w="290381"/>
                <a:gridCol w="363563"/>
              </a:tblGrid>
              <a:tr h="41503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 in </a:t>
                      </a:r>
                      <a:r>
                        <a:rPr lang="de-DE" sz="10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Wild - type </a:t>
                      </a:r>
                      <a:r>
                        <a:rPr lang="de-DE" sz="10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MORG1</a:t>
                      </a:r>
                      <a:r>
                        <a:rPr lang="de-DE" sz="1000" b="1" i="1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+/+</a:t>
                      </a:r>
                      <a:r>
                        <a:rPr lang="de-DE" sz="10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mice </a:t>
                      </a:r>
                      <a:r>
                        <a:rPr lang="en-US" sz="10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u="none" strike="noStrike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LPS injected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de-DE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5*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Textfeld 1"/>
          <p:cNvSpPr txBox="1"/>
          <p:nvPr/>
        </p:nvSpPr>
        <p:spPr>
          <a:xfrm>
            <a:off x="548680" y="743011"/>
            <a:ext cx="1263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Table 1.</a:t>
            </a:r>
            <a:endParaRPr lang="de-D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92696" y="5580112"/>
            <a:ext cx="5375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Evaluation of the animal well-being during the survival analyses of the </a:t>
            </a:r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wild-type </a:t>
            </a:r>
            <a:r>
              <a:rPr lang="en-U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MORG1</a:t>
            </a:r>
            <a:r>
              <a:rPr lang="en-US" sz="1200" b="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mice treated with LPS by Clinical Severity Score.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84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</Words>
  <Application>Microsoft Office PowerPoint</Application>
  <PresentationFormat>Bildschirmpräsentation (4:3)</PresentationFormat>
  <Paragraphs>224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Universitätsklinikum Jena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Bondeva, Tzvetanka</dc:creator>
  <cp:lastModifiedBy>Bondeva, Tzvetanka</cp:lastModifiedBy>
  <cp:revision>19</cp:revision>
  <cp:lastPrinted>2017-12-17T16:55:09Z</cp:lastPrinted>
  <dcterms:created xsi:type="dcterms:W3CDTF">2017-12-17T15:04:15Z</dcterms:created>
  <dcterms:modified xsi:type="dcterms:W3CDTF">2017-12-18T06:48:00Z</dcterms:modified>
</cp:coreProperties>
</file>