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>
        <p:scale>
          <a:sx n="100" d="100"/>
          <a:sy n="100" d="100"/>
        </p:scale>
        <p:origin x="1188" y="-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07833212317102"/>
          <c:y val="5.8147862130872703E-2"/>
          <c:w val="0.78694568372264984"/>
          <c:h val="0.664204901309372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At time of AKI detection by electronic alert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74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FD4-46D5-BDE0-807401D8AFF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15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FD4-46D5-BDE0-807401D8AFF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FD4-46D5-BDE0-807401D8AFF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13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FD4-46D5-BDE0-807401D8AF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KDIGO Stage 1</c:v>
                </c:pt>
                <c:pt idx="1">
                  <c:v>KDIGO Stage 2</c:v>
                </c:pt>
                <c:pt idx="2">
                  <c:v>KDIGO Stage 3</c:v>
                </c:pt>
                <c:pt idx="3">
                  <c:v>ICU Care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74</c:v>
                </c:pt>
                <c:pt idx="1">
                  <c:v>15</c:v>
                </c:pt>
                <c:pt idx="2">
                  <c:v>10</c:v>
                </c:pt>
                <c:pt idx="3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FD4-46D5-BDE0-807401D8AFF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Peak AKI severity &amp; subsequent outcomes</c:v>
                </c:pt>
              </c:strCache>
            </c:strRef>
          </c:tx>
          <c:spPr>
            <a:gradFill rotWithShape="1">
              <a:gsLst>
                <a:gs pos="0">
                  <a:schemeClr val="dk1">
                    <a:tint val="55000"/>
                    <a:satMod val="103000"/>
                    <a:lumMod val="102000"/>
                    <a:tint val="94000"/>
                  </a:schemeClr>
                </a:gs>
                <a:gs pos="50000">
                  <a:schemeClr val="dk1">
                    <a:tint val="55000"/>
                    <a:satMod val="110000"/>
                    <a:lumMod val="100000"/>
                    <a:shade val="100000"/>
                  </a:schemeClr>
                </a:gs>
                <a:gs pos="100000">
                  <a:schemeClr val="dk1">
                    <a:tint val="55000"/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61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FD4-46D5-BDE0-807401D8AFF4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20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FD4-46D5-BDE0-807401D8AFF4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/>
                      <a:t>19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FD4-46D5-BDE0-807401D8AFF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/>
                      <a:t>39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FD4-46D5-BDE0-807401D8AF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KDIGO Stage 1</c:v>
                </c:pt>
                <c:pt idx="1">
                  <c:v>KDIGO Stage 2</c:v>
                </c:pt>
                <c:pt idx="2">
                  <c:v>KDIGO Stage 3</c:v>
                </c:pt>
                <c:pt idx="3">
                  <c:v>ICU Care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61</c:v>
                </c:pt>
                <c:pt idx="1">
                  <c:v>20</c:v>
                </c:pt>
                <c:pt idx="2">
                  <c:v>19</c:v>
                </c:pt>
                <c:pt idx="3">
                  <c:v>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FD4-46D5-BDE0-807401D8AF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113948616"/>
        <c:axId val="2113951624"/>
      </c:barChart>
      <c:catAx>
        <c:axId val="211394861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13951624"/>
        <c:crosses val="autoZero"/>
        <c:auto val="1"/>
        <c:lblAlgn val="ctr"/>
        <c:lblOffset val="100"/>
        <c:noMultiLvlLbl val="0"/>
      </c:catAx>
      <c:valAx>
        <c:axId val="2113951624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2113948616"/>
        <c:crosses val="autoZero"/>
        <c:crossBetween val="between"/>
        <c:dispUnits>
          <c:builtInUnit val="hundreds"/>
        </c:dispUnits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1084101591895288"/>
          <c:y val="3.5036348142121775E-3"/>
          <c:w val="0.78539934742180695"/>
          <c:h val="0.1228721970576640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2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E661-7532-4C8B-9E32-B9284D4A048F}" type="datetimeFigureOut">
              <a:rPr lang="en-SG" smtClean="0"/>
              <a:t>3/10/2018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42F9-7B4E-40C6-A17B-05C06AC391B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66725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E661-7532-4C8B-9E32-B9284D4A048F}" type="datetimeFigureOut">
              <a:rPr lang="en-SG" smtClean="0"/>
              <a:t>3/10/2018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42F9-7B4E-40C6-A17B-05C06AC391B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819905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E661-7532-4C8B-9E32-B9284D4A048F}" type="datetimeFigureOut">
              <a:rPr lang="en-SG" smtClean="0"/>
              <a:t>3/10/2018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42F9-7B4E-40C6-A17B-05C06AC391B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246911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E661-7532-4C8B-9E32-B9284D4A048F}" type="datetimeFigureOut">
              <a:rPr lang="en-SG" smtClean="0"/>
              <a:t>3/10/2018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42F9-7B4E-40C6-A17B-05C06AC391B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023972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E661-7532-4C8B-9E32-B9284D4A048F}" type="datetimeFigureOut">
              <a:rPr lang="en-SG" smtClean="0"/>
              <a:t>3/10/2018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42F9-7B4E-40C6-A17B-05C06AC391B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91243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E661-7532-4C8B-9E32-B9284D4A048F}" type="datetimeFigureOut">
              <a:rPr lang="en-SG" smtClean="0"/>
              <a:t>3/10/2018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42F9-7B4E-40C6-A17B-05C06AC391B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754593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E661-7532-4C8B-9E32-B9284D4A048F}" type="datetimeFigureOut">
              <a:rPr lang="en-SG" smtClean="0"/>
              <a:t>3/10/2018</a:t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42F9-7B4E-40C6-A17B-05C06AC391B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254213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E661-7532-4C8B-9E32-B9284D4A048F}" type="datetimeFigureOut">
              <a:rPr lang="en-SG" smtClean="0"/>
              <a:t>3/10/2018</a:t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42F9-7B4E-40C6-A17B-05C06AC391B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26808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E661-7532-4C8B-9E32-B9284D4A048F}" type="datetimeFigureOut">
              <a:rPr lang="en-SG" smtClean="0"/>
              <a:t>3/10/2018</a:t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42F9-7B4E-40C6-A17B-05C06AC391B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6961004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E661-7532-4C8B-9E32-B9284D4A048F}" type="datetimeFigureOut">
              <a:rPr lang="en-SG" smtClean="0"/>
              <a:t>3/10/2018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42F9-7B4E-40C6-A17B-05C06AC391B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915512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E661-7532-4C8B-9E32-B9284D4A048F}" type="datetimeFigureOut">
              <a:rPr lang="en-SG" smtClean="0"/>
              <a:t>3/10/2018</a:t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0442F9-7B4E-40C6-A17B-05C06AC391B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3130891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5E661-7532-4C8B-9E32-B9284D4A048F}" type="datetimeFigureOut">
              <a:rPr lang="en-SG" smtClean="0"/>
              <a:t>3/10/2018</a:t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0442F9-7B4E-40C6-A17B-05C06AC391B5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11352291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1BB9D893-EB4B-4DCA-BE8D-021D3396E8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3560287"/>
              </p:ext>
            </p:extLst>
          </p:nvPr>
        </p:nvGraphicFramePr>
        <p:xfrm>
          <a:off x="344125" y="2267501"/>
          <a:ext cx="5484957" cy="3624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itle 1">
            <a:extLst>
              <a:ext uri="{FF2B5EF4-FFF2-40B4-BE49-F238E27FC236}">
                <a16:creationId xmlns:a16="http://schemas.microsoft.com/office/drawing/2014/main" id="{9A6F103B-FD67-484F-9387-C2967BB8481E}"/>
              </a:ext>
            </a:extLst>
          </p:cNvPr>
          <p:cNvSpPr txBox="1">
            <a:spLocks/>
          </p:cNvSpPr>
          <p:nvPr/>
        </p:nvSpPr>
        <p:spPr>
          <a:xfrm>
            <a:off x="278035" y="1930879"/>
            <a:ext cx="5464004" cy="457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SG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2</a:t>
            </a:r>
          </a:p>
        </p:txBody>
      </p:sp>
    </p:spTree>
    <p:extLst>
      <p:ext uri="{BB962C8B-B14F-4D97-AF65-F5344CB8AC3E}">
        <p14:creationId xmlns:p14="http://schemas.microsoft.com/office/powerpoint/2010/main" val="15283681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66</TotalTime>
  <Words>11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Sanmay Low</dc:creator>
  <cp:lastModifiedBy>Sanmay Low</cp:lastModifiedBy>
  <cp:revision>8</cp:revision>
  <dcterms:created xsi:type="dcterms:W3CDTF">2017-12-24T08:34:46Z</dcterms:created>
  <dcterms:modified xsi:type="dcterms:W3CDTF">2018-10-03T10:39:05Z</dcterms:modified>
</cp:coreProperties>
</file>