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6AAA06C-B441-4282-9C32-98D2D39AD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2D664ECF-DD6C-4A55-B725-E4BBB0790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26A0F20-E906-4D31-B687-443710F8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A166F4C0-1820-4AA7-B40E-A4A830D29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01D845AA-5079-45DC-9DE5-FC0D1C90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60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2F56CAE-7265-4367-A66C-B8C9C8103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14E20EDB-5552-412A-9075-126D4A7EB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2A7C404-AA03-417B-ADE7-2C3EC28B0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5C8B8F55-B72E-4614-B615-5E3648B4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144F1116-D85F-4B64-9408-428A29FB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3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58EABDA2-871E-4D68-8C92-A53B82A2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26437254-051B-46AD-8301-D932FDCE9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AF1574E-8580-4993-8965-990579012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AB06BAE0-CFC0-4803-B786-C62E4E06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DF2BD77-C60E-406E-85D4-694348997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660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2F09167-7D0A-401B-8A55-BE0CDB00B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201840B6-2989-4C5B-B6F1-633F241A2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266C6DD7-7C27-49D9-8854-CF47338F0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8CE3F92B-731B-4594-A59C-8D258343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D440C970-7EF2-4F4F-9EC7-FBD10169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A2E5DD82-B4F2-4355-AF19-58F696105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60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17931A7-117D-4B50-95BD-13DFDEB5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E8352BD3-8A83-42C4-9C9B-55DE94B6E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5FF724A9-E35F-48EF-88BB-940392647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EB8577B5-AD03-4CEB-B0BA-BA213DDEA1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21C00BB6-ADFB-45B8-BBCC-696C561F7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A52A8F0B-EF03-45E9-97FD-D9CF1C77F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BD8EBD69-F416-40A5-824F-32E6A0939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B8860280-CBCB-44FD-BFD7-8E245FB0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67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E13AA871-EB97-4B0B-931A-DA26D473E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76C7757D-9F98-41EA-A631-C6733904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CAD96A65-D14D-44C1-A61F-2F6FF5906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D60D3FD4-E94F-4B5D-96B6-DC721D5A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77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CA21C69C-8B07-49E3-AAED-8B58C1E9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D8FBAB51-5CE0-4037-B18D-67642D18A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092CF3FD-D010-40AC-B010-83D02B34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07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73A2707-D210-4AFB-A49B-9C071239F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ECD073B6-4F3E-429F-9879-C0A13200B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FF957F6F-D390-46B6-B324-E888E940E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A0AA1F69-F98F-4883-ADB4-590FA8BC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A6316B67-2CAD-4594-AFF3-140D88A9B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3BAD6C88-AE8F-4623-850A-3EF84E35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68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9045816-A1B8-45F5-9C69-F978BA29D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18D35667-FE0A-40C1-9F9F-41E1B72F41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EA6C3497-7CA4-47C3-B506-A64DCEFE4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633AD2F3-3041-40BC-997A-092980AB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626CC8C7-1208-47BE-96FD-0DE73E499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FB7E764C-FA79-4518-8244-F7F67CDE5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48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B2CEFBD-4B34-4E36-82AF-BDD616E3C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980DC5F7-D970-4AFE-9E64-F458E8DDA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BFFA0ED-26E4-456C-BE12-3614421E8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80E8A1A8-8AB0-4BE2-84B4-742BFDC6A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F6082811-91E0-44C4-9C7E-0724085A4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37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2831D65A-D085-4BCF-9E1A-C52A69CF2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4D5519E6-135B-4F6B-AC6D-BAF9C38AF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6DD2E0F2-19F6-487A-AB2B-2C1E2F3C0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97A33D2A-B578-405C-B257-EF61BD27D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5073A05E-70AE-46FC-ABCC-1FCCC6398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73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B4FF1179-BD1C-48D2-9D3E-69EB001FD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C46FCBA8-9195-4278-95E3-910E3E10B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1BC9B479-9BA6-4F01-9B6A-15050A1B4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FA132-29AE-4734-9985-DC7218EC7EB3}" type="datetimeFigureOut">
              <a:rPr kumimoji="1" lang="ja-JP" altLang="en-US" smtClean="0"/>
              <a:t>2020/3/30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523D2456-69C6-4FD2-B817-5CD725DA3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803D8131-8614-4083-B48F-A8D876A41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5E6D0-F825-43F0-A3B2-147CCC7E5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974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xmlns="" id="{CD1A969B-9E18-49A1-9D11-1B850A203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190" y="399061"/>
            <a:ext cx="8165153" cy="59706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24B1E0D4-E363-4DE4-91CD-3B19FA37BBA1}"/>
              </a:ext>
            </a:extLst>
          </p:cNvPr>
          <p:cNvSpPr txBox="1"/>
          <p:nvPr/>
        </p:nvSpPr>
        <p:spPr>
          <a:xfrm rot="16200000">
            <a:off x="1327657" y="3098460"/>
            <a:ext cx="1169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</a:t>
            </a:r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score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D214DFB-C936-4948-BC97-BFB24C3483D5}"/>
              </a:ext>
            </a:extLst>
          </p:cNvPr>
          <p:cNvSpPr txBox="1"/>
          <p:nvPr/>
        </p:nvSpPr>
        <p:spPr>
          <a:xfrm>
            <a:off x="5275838" y="6101167"/>
            <a:ext cx="118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AVC score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2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nakayama</dc:creator>
  <cp:lastModifiedBy>中山　勝／Nakayama,Masaru</cp:lastModifiedBy>
  <cp:revision>5</cp:revision>
  <dcterms:created xsi:type="dcterms:W3CDTF">2020-03-23T12:34:02Z</dcterms:created>
  <dcterms:modified xsi:type="dcterms:W3CDTF">2020-03-30T07:45:15Z</dcterms:modified>
</cp:coreProperties>
</file>