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459686235721587E-2"/>
          <c:y val="0.28603510228437262"/>
          <c:w val="0.90991220645993065"/>
          <c:h val="0.54712748918162246"/>
        </c:manualLayout>
      </c:layout>
      <c:lineChart>
        <c:grouping val="standard"/>
        <c:varyColors val="0"/>
        <c:ser>
          <c:idx val="0"/>
          <c:order val="0"/>
          <c:tx>
            <c:strRef>
              <c:f>Sheet1!$B$23</c:f>
              <c:strCache>
                <c:ptCount val="1"/>
                <c:pt idx="0">
                  <c:v>proteinuria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Sheet1!$C$22:$Y$22</c:f>
              <c:strCache>
                <c:ptCount val="23"/>
                <c:pt idx="0">
                  <c:v>day1</c:v>
                </c:pt>
                <c:pt idx="1">
                  <c:v>day13</c:v>
                </c:pt>
                <c:pt idx="2">
                  <c:v>day27</c:v>
                </c:pt>
                <c:pt idx="3">
                  <c:v>day41</c:v>
                </c:pt>
                <c:pt idx="4">
                  <c:v>day50</c:v>
                </c:pt>
                <c:pt idx="5">
                  <c:v>day57</c:v>
                </c:pt>
                <c:pt idx="6">
                  <c:v>day65</c:v>
                </c:pt>
                <c:pt idx="7">
                  <c:v>day120</c:v>
                </c:pt>
                <c:pt idx="8">
                  <c:v>day140</c:v>
                </c:pt>
                <c:pt idx="11">
                  <c:v>day170</c:v>
                </c:pt>
                <c:pt idx="14">
                  <c:v>day210</c:v>
                </c:pt>
                <c:pt idx="17">
                  <c:v>day260</c:v>
                </c:pt>
                <c:pt idx="20">
                  <c:v>day310</c:v>
                </c:pt>
                <c:pt idx="22">
                  <c:v>day450</c:v>
                </c:pt>
              </c:strCache>
            </c:strRef>
          </c:cat>
          <c:val>
            <c:numRef>
              <c:f>Sheet1!$C$23:$Y$23</c:f>
              <c:numCache>
                <c:formatCode>General</c:formatCode>
                <c:ptCount val="23"/>
                <c:pt idx="0">
                  <c:v>10</c:v>
                </c:pt>
                <c:pt idx="1">
                  <c:v>3.6</c:v>
                </c:pt>
                <c:pt idx="2">
                  <c:v>7.1</c:v>
                </c:pt>
                <c:pt idx="3">
                  <c:v>5</c:v>
                </c:pt>
                <c:pt idx="4">
                  <c:v>1.1000000000000001</c:v>
                </c:pt>
                <c:pt idx="5">
                  <c:v>0.15</c:v>
                </c:pt>
                <c:pt idx="6">
                  <c:v>2.5000000000000001E-2</c:v>
                </c:pt>
                <c:pt idx="7">
                  <c:v>5</c:v>
                </c:pt>
                <c:pt idx="8">
                  <c:v>0.01</c:v>
                </c:pt>
                <c:pt idx="9">
                  <c:v>0.01</c:v>
                </c:pt>
                <c:pt idx="10">
                  <c:v>0.01</c:v>
                </c:pt>
                <c:pt idx="11">
                  <c:v>0.01</c:v>
                </c:pt>
                <c:pt idx="12">
                  <c:v>0.01</c:v>
                </c:pt>
                <c:pt idx="13">
                  <c:v>0.01</c:v>
                </c:pt>
                <c:pt idx="14">
                  <c:v>0.4</c:v>
                </c:pt>
                <c:pt idx="15">
                  <c:v>0.01</c:v>
                </c:pt>
                <c:pt idx="16">
                  <c:v>0.01</c:v>
                </c:pt>
                <c:pt idx="17">
                  <c:v>1.3</c:v>
                </c:pt>
                <c:pt idx="18">
                  <c:v>0.01</c:v>
                </c:pt>
                <c:pt idx="19">
                  <c:v>0.01</c:v>
                </c:pt>
                <c:pt idx="20">
                  <c:v>0.01</c:v>
                </c:pt>
                <c:pt idx="21">
                  <c:v>0.01</c:v>
                </c:pt>
                <c:pt idx="22">
                  <c:v>0.01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09-429D-BF7C-E1FAC6BE73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9854904"/>
        <c:axId val="579857200"/>
      </c:lineChart>
      <c:catAx>
        <c:axId val="57985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79857200"/>
        <c:crosses val="autoZero"/>
        <c:auto val="1"/>
        <c:lblAlgn val="ctr"/>
        <c:lblOffset val="100"/>
        <c:noMultiLvlLbl val="0"/>
      </c:catAx>
      <c:valAx>
        <c:axId val="579857200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600" b="1" baseline="0" dirty="0">
                    <a:solidFill>
                      <a:schemeClr val="tx1"/>
                    </a:solidFill>
                  </a:rPr>
                  <a:t>proteinuria (g/day)</a:t>
                </a:r>
                <a:endParaRPr lang="ja-JP" altLang="en-US" sz="1600" b="1" baseline="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7985490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0.16261</cdr:x>
      <cdr:y>0.05751</cdr:y>
    </cdr:from>
    <cdr:to>
      <cdr:x>0.25</cdr:x>
      <cdr:y>0.17981</cdr:y>
    </cdr:to>
    <cdr:sp macro="" textlink="">
      <cdr:nvSpPr>
        <cdr:cNvPr id="2" name="正方形/長方形 1">
          <a:extLst xmlns:a="http://schemas.openxmlformats.org/drawingml/2006/main">
            <a:ext uri="{FF2B5EF4-FFF2-40B4-BE49-F238E27FC236}">
              <a16:creationId xmlns:a16="http://schemas.microsoft.com/office/drawing/2014/main" id="{AA5AFC03-1095-46C7-9382-89B0727DEA5D}"/>
            </a:ext>
          </a:extLst>
        </cdr:cNvPr>
        <cdr:cNvSpPr/>
      </cdr:nvSpPr>
      <cdr:spPr>
        <a:xfrm xmlns:a="http://schemas.openxmlformats.org/drawingml/2006/main">
          <a:off x="1819292" y="332504"/>
          <a:ext cx="977696" cy="70712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0.09492</cdr:x>
      <cdr:y>0.23547</cdr:y>
    </cdr:from>
    <cdr:to>
      <cdr:x>0.36322</cdr:x>
      <cdr:y>0.30155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F46B6882-2511-4502-B0BA-856A0F82AE46}"/>
            </a:ext>
          </a:extLst>
        </cdr:cNvPr>
        <cdr:cNvSpPr txBox="1"/>
      </cdr:nvSpPr>
      <cdr:spPr>
        <a:xfrm xmlns:a="http://schemas.openxmlformats.org/drawingml/2006/main">
          <a:off x="1061910" y="1361396"/>
          <a:ext cx="3001818" cy="3820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600" b="1" dirty="0">
              <a:solidFill>
                <a:srgbClr val="C00000"/>
              </a:solidFill>
            </a:rPr>
            <a:t>⇩⇩⇩⇩⇩⇩</a:t>
          </a:r>
          <a:r>
            <a:rPr lang="en-US" altLang="ja-JP" sz="1600" b="1" dirty="0">
              <a:solidFill>
                <a:srgbClr val="C00000"/>
              </a:solidFill>
            </a:rPr>
            <a:t>hemodialysis</a:t>
          </a:r>
          <a:endParaRPr lang="ja-JP" altLang="en-US" sz="16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0.21462</cdr:x>
      <cdr:y>0.28439</cdr:y>
    </cdr:from>
    <cdr:to>
      <cdr:x>0.51471</cdr:x>
      <cdr:y>0.35046</cdr:y>
    </cdr:to>
    <cdr:sp macro="" textlink="">
      <cdr:nvSpPr>
        <cdr:cNvPr id="4" name="テキスト ボックス 3">
          <a:extLst xmlns:a="http://schemas.openxmlformats.org/drawingml/2006/main">
            <a:ext uri="{FF2B5EF4-FFF2-40B4-BE49-F238E27FC236}">
              <a16:creationId xmlns:a16="http://schemas.microsoft.com/office/drawing/2014/main" id="{8DF70CBE-E0FE-4768-BB3C-C7251CA7D354}"/>
            </a:ext>
          </a:extLst>
        </cdr:cNvPr>
        <cdr:cNvSpPr txBox="1"/>
      </cdr:nvSpPr>
      <cdr:spPr>
        <a:xfrm xmlns:a="http://schemas.openxmlformats.org/drawingml/2006/main">
          <a:off x="2401183" y="1644223"/>
          <a:ext cx="3357418" cy="3819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600" b="1" dirty="0">
              <a:solidFill>
                <a:srgbClr val="00B050"/>
              </a:solidFill>
            </a:rPr>
            <a:t>⇩⇩⇩⇩⇩⇩ </a:t>
          </a:r>
          <a:r>
            <a:rPr lang="en-US" altLang="ja-JP" sz="1600" b="1" dirty="0">
              <a:solidFill>
                <a:srgbClr val="00B050"/>
              </a:solidFill>
            </a:rPr>
            <a:t>LDL apheresis</a:t>
          </a:r>
          <a:endParaRPr lang="ja-JP" altLang="en-US" sz="1600" b="1" dirty="0">
            <a:solidFill>
              <a:srgbClr val="00B050"/>
            </a:solidFill>
          </a:endParaRPr>
        </a:p>
      </cdr:txBody>
    </cdr:sp>
  </cdr:relSizeAnchor>
  <cdr:relSizeAnchor xmlns:cdr="http://schemas.openxmlformats.org/drawingml/2006/chartDrawing">
    <cdr:from>
      <cdr:x>0.13462</cdr:x>
      <cdr:y>0.31985</cdr:y>
    </cdr:from>
    <cdr:to>
      <cdr:x>0.30626</cdr:x>
      <cdr:y>0.38021</cdr:y>
    </cdr:to>
    <cdr:sp macro="" textlink="">
      <cdr:nvSpPr>
        <cdr:cNvPr id="5" name="テキスト ボックス 4">
          <a:extLst xmlns:a="http://schemas.openxmlformats.org/drawingml/2006/main">
            <a:ext uri="{FF2B5EF4-FFF2-40B4-BE49-F238E27FC236}">
              <a16:creationId xmlns:a16="http://schemas.microsoft.com/office/drawing/2014/main" id="{D99EF032-8FC3-4BB1-95BB-1E9D2A8D3975}"/>
            </a:ext>
          </a:extLst>
        </cdr:cNvPr>
        <cdr:cNvSpPr txBox="1"/>
      </cdr:nvSpPr>
      <cdr:spPr>
        <a:xfrm xmlns:a="http://schemas.openxmlformats.org/drawingml/2006/main">
          <a:off x="1506121" y="1849269"/>
          <a:ext cx="1920297" cy="3489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ja-JP" altLang="en-US" sz="1600" b="1" dirty="0">
              <a:solidFill>
                <a:srgbClr val="7030A0"/>
              </a:solidFill>
            </a:rPr>
            <a:t>⇩ </a:t>
          </a:r>
          <a:r>
            <a:rPr lang="en-US" altLang="ja-JP" sz="1600" b="1" dirty="0">
              <a:solidFill>
                <a:srgbClr val="7030A0"/>
              </a:solidFill>
            </a:rPr>
            <a:t>renal biopsy</a:t>
          </a:r>
          <a:endParaRPr lang="ja-JP" altLang="en-US" sz="1600" b="1" dirty="0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0.24971</cdr:x>
      <cdr:y>0.08131</cdr:y>
    </cdr:from>
    <cdr:to>
      <cdr:x>0.27962</cdr:x>
      <cdr:y>0.17981</cdr:y>
    </cdr:to>
    <cdr:sp macro="" textlink="">
      <cdr:nvSpPr>
        <cdr:cNvPr id="6" name="正方形/長方形 5">
          <a:extLst xmlns:a="http://schemas.openxmlformats.org/drawingml/2006/main">
            <a:ext uri="{FF2B5EF4-FFF2-40B4-BE49-F238E27FC236}">
              <a16:creationId xmlns:a16="http://schemas.microsoft.com/office/drawing/2014/main" id="{02195C76-25AF-4A93-8687-F616094B2AD9}"/>
            </a:ext>
          </a:extLst>
        </cdr:cNvPr>
        <cdr:cNvSpPr/>
      </cdr:nvSpPr>
      <cdr:spPr>
        <a:xfrm xmlns:a="http://schemas.openxmlformats.org/drawingml/2006/main">
          <a:off x="2793744" y="470108"/>
          <a:ext cx="334631" cy="56951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 dirty="0"/>
        </a:p>
      </cdr:txBody>
    </cdr:sp>
  </cdr:relSizeAnchor>
  <cdr:relSizeAnchor xmlns:cdr="http://schemas.openxmlformats.org/drawingml/2006/chartDrawing">
    <cdr:from>
      <cdr:x>0.28018</cdr:x>
      <cdr:y>0.11225</cdr:y>
    </cdr:from>
    <cdr:to>
      <cdr:x>0.31534</cdr:x>
      <cdr:y>0.17981</cdr:y>
    </cdr:to>
    <cdr:sp macro="" textlink="">
      <cdr:nvSpPr>
        <cdr:cNvPr id="7" name="正方形/長方形 6">
          <a:extLst xmlns:a="http://schemas.openxmlformats.org/drawingml/2006/main">
            <a:ext uri="{FF2B5EF4-FFF2-40B4-BE49-F238E27FC236}">
              <a16:creationId xmlns:a16="http://schemas.microsoft.com/office/drawing/2014/main" id="{02195C76-25AF-4A93-8687-F616094B2AD9}"/>
            </a:ext>
          </a:extLst>
        </cdr:cNvPr>
        <cdr:cNvSpPr/>
      </cdr:nvSpPr>
      <cdr:spPr>
        <a:xfrm xmlns:a="http://schemas.openxmlformats.org/drawingml/2006/main">
          <a:off x="3134641" y="648994"/>
          <a:ext cx="393368" cy="390634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0.31461</cdr:x>
      <cdr:y>0.13419</cdr:y>
    </cdr:from>
    <cdr:to>
      <cdr:x>0.34424</cdr:x>
      <cdr:y>0.17944</cdr:y>
    </cdr:to>
    <cdr:sp macro="" textlink="">
      <cdr:nvSpPr>
        <cdr:cNvPr id="8" name="正方形/長方形 7">
          <a:extLst xmlns:a="http://schemas.openxmlformats.org/drawingml/2006/main">
            <a:ext uri="{FF2B5EF4-FFF2-40B4-BE49-F238E27FC236}">
              <a16:creationId xmlns:a16="http://schemas.microsoft.com/office/drawing/2014/main" id="{02195C76-25AF-4A93-8687-F616094B2AD9}"/>
            </a:ext>
          </a:extLst>
        </cdr:cNvPr>
        <cdr:cNvSpPr/>
      </cdr:nvSpPr>
      <cdr:spPr>
        <a:xfrm xmlns:a="http://schemas.openxmlformats.org/drawingml/2006/main">
          <a:off x="3519842" y="775843"/>
          <a:ext cx="331499" cy="26161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0.3724</cdr:x>
      <cdr:y>0.11183</cdr:y>
    </cdr:from>
    <cdr:to>
      <cdr:x>0.41536</cdr:x>
      <cdr:y>0.17981</cdr:y>
    </cdr:to>
    <cdr:sp macro="" textlink="">
      <cdr:nvSpPr>
        <cdr:cNvPr id="10" name="正方形/長方形 9">
          <a:extLst xmlns:a="http://schemas.openxmlformats.org/drawingml/2006/main">
            <a:ext uri="{FF2B5EF4-FFF2-40B4-BE49-F238E27FC236}">
              <a16:creationId xmlns:a16="http://schemas.microsoft.com/office/drawing/2014/main" id="{3F81AF72-0FAA-4F9F-94F5-B9BD7E74CF38}"/>
            </a:ext>
          </a:extLst>
        </cdr:cNvPr>
        <cdr:cNvSpPr/>
      </cdr:nvSpPr>
      <cdr:spPr>
        <a:xfrm xmlns:a="http://schemas.openxmlformats.org/drawingml/2006/main">
          <a:off x="4166394" y="646566"/>
          <a:ext cx="480584" cy="39306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0.38304</cdr:x>
      <cdr:y>0.05471</cdr:y>
    </cdr:from>
    <cdr:to>
      <cdr:x>0.39827</cdr:x>
      <cdr:y>0.11062</cdr:y>
    </cdr:to>
    <cdr:sp macro="" textlink="">
      <cdr:nvSpPr>
        <cdr:cNvPr id="21" name="矢印: 下 20">
          <a:extLst xmlns:a="http://schemas.openxmlformats.org/drawingml/2006/main">
            <a:ext uri="{FF2B5EF4-FFF2-40B4-BE49-F238E27FC236}">
              <a16:creationId xmlns:a16="http://schemas.microsoft.com/office/drawing/2014/main" id="{2CBD8757-4230-4B2F-90D6-FBC7561144DE}"/>
            </a:ext>
          </a:extLst>
        </cdr:cNvPr>
        <cdr:cNvSpPr/>
      </cdr:nvSpPr>
      <cdr:spPr>
        <a:xfrm xmlns:a="http://schemas.openxmlformats.org/drawingml/2006/main">
          <a:off x="4285401" y="316333"/>
          <a:ext cx="170385" cy="323253"/>
        </a:xfrm>
        <a:prstGeom xmlns:a="http://schemas.openxmlformats.org/drawingml/2006/main" prst="downArrow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0.41606</cdr:x>
      <cdr:y>0.1341</cdr:y>
    </cdr:from>
    <cdr:to>
      <cdr:x>0.44597</cdr:x>
      <cdr:y>0.17935</cdr:y>
    </cdr:to>
    <cdr:sp macro="" textlink="">
      <cdr:nvSpPr>
        <cdr:cNvPr id="23" name="正方形/長方形 22">
          <a:extLst xmlns:a="http://schemas.openxmlformats.org/drawingml/2006/main">
            <a:ext uri="{FF2B5EF4-FFF2-40B4-BE49-F238E27FC236}">
              <a16:creationId xmlns:a16="http://schemas.microsoft.com/office/drawing/2014/main" id="{0C184A73-4291-42AD-95A7-8DFA34C50E23}"/>
            </a:ext>
          </a:extLst>
        </cdr:cNvPr>
        <cdr:cNvSpPr/>
      </cdr:nvSpPr>
      <cdr:spPr>
        <a:xfrm xmlns:a="http://schemas.openxmlformats.org/drawingml/2006/main">
          <a:off x="4654860" y="775330"/>
          <a:ext cx="334631" cy="26161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 dirty="0"/>
        </a:p>
      </cdr:txBody>
    </cdr:sp>
  </cdr:relSizeAnchor>
  <cdr:relSizeAnchor xmlns:cdr="http://schemas.openxmlformats.org/drawingml/2006/chartDrawing">
    <cdr:from>
      <cdr:x>0.44651</cdr:x>
      <cdr:y>0.14688</cdr:y>
    </cdr:from>
    <cdr:to>
      <cdr:x>0.48167</cdr:x>
      <cdr:y>0.17981</cdr:y>
    </cdr:to>
    <cdr:sp macro="" textlink="">
      <cdr:nvSpPr>
        <cdr:cNvPr id="24" name="正方形/長方形 23">
          <a:extLst xmlns:a="http://schemas.openxmlformats.org/drawingml/2006/main">
            <a:ext uri="{FF2B5EF4-FFF2-40B4-BE49-F238E27FC236}">
              <a16:creationId xmlns:a16="http://schemas.microsoft.com/office/drawing/2014/main" id="{1158A5F1-C067-48B1-AC70-646CE1D5A5C3}"/>
            </a:ext>
          </a:extLst>
        </cdr:cNvPr>
        <cdr:cNvSpPr/>
      </cdr:nvSpPr>
      <cdr:spPr>
        <a:xfrm xmlns:a="http://schemas.openxmlformats.org/drawingml/2006/main">
          <a:off x="4995548" y="849218"/>
          <a:ext cx="393368" cy="19040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0.48172</cdr:x>
      <cdr:y>0.15176</cdr:y>
    </cdr:from>
    <cdr:to>
      <cdr:x>0.51828</cdr:x>
      <cdr:y>0.17981</cdr:y>
    </cdr:to>
    <cdr:sp macro="" textlink="">
      <cdr:nvSpPr>
        <cdr:cNvPr id="25" name="正方形/長方形 24">
          <a:extLst xmlns:a="http://schemas.openxmlformats.org/drawingml/2006/main">
            <a:ext uri="{FF2B5EF4-FFF2-40B4-BE49-F238E27FC236}">
              <a16:creationId xmlns:a16="http://schemas.microsoft.com/office/drawing/2014/main" id="{652D5C66-1D8C-46D1-B658-F5C1ACA9984E}"/>
            </a:ext>
          </a:extLst>
        </cdr:cNvPr>
        <cdr:cNvSpPr/>
      </cdr:nvSpPr>
      <cdr:spPr>
        <a:xfrm xmlns:a="http://schemas.openxmlformats.org/drawingml/2006/main">
          <a:off x="5389415" y="877428"/>
          <a:ext cx="409121" cy="16220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0.51471</cdr:x>
      <cdr:y>0.15966</cdr:y>
    </cdr:from>
    <cdr:to>
      <cdr:x>0.57374</cdr:x>
      <cdr:y>0.17981</cdr:y>
    </cdr:to>
    <cdr:sp macro="" textlink="">
      <cdr:nvSpPr>
        <cdr:cNvPr id="26" name="正方形/長方形 25">
          <a:extLst xmlns:a="http://schemas.openxmlformats.org/drawingml/2006/main">
            <a:ext uri="{FF2B5EF4-FFF2-40B4-BE49-F238E27FC236}">
              <a16:creationId xmlns:a16="http://schemas.microsoft.com/office/drawing/2014/main" id="{5FC8DE06-71A8-4B8F-85B3-608F80F18DB3}"/>
            </a:ext>
          </a:extLst>
        </cdr:cNvPr>
        <cdr:cNvSpPr/>
      </cdr:nvSpPr>
      <cdr:spPr>
        <a:xfrm xmlns:a="http://schemas.openxmlformats.org/drawingml/2006/main">
          <a:off x="5758602" y="923086"/>
          <a:ext cx="660400" cy="116541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0.56796</cdr:x>
      <cdr:y>0.16454</cdr:y>
    </cdr:from>
    <cdr:to>
      <cdr:x>0.63566</cdr:x>
      <cdr:y>0.17981</cdr:y>
    </cdr:to>
    <cdr:sp macro="" textlink="">
      <cdr:nvSpPr>
        <cdr:cNvPr id="27" name="正方形/長方形 26">
          <a:extLst xmlns:a="http://schemas.openxmlformats.org/drawingml/2006/main">
            <a:ext uri="{FF2B5EF4-FFF2-40B4-BE49-F238E27FC236}">
              <a16:creationId xmlns:a16="http://schemas.microsoft.com/office/drawing/2014/main" id="{AB361C7E-88F5-4058-82F3-1FB14CC526FB}"/>
            </a:ext>
          </a:extLst>
        </cdr:cNvPr>
        <cdr:cNvSpPr/>
      </cdr:nvSpPr>
      <cdr:spPr>
        <a:xfrm xmlns:a="http://schemas.openxmlformats.org/drawingml/2006/main">
          <a:off x="6354310" y="951318"/>
          <a:ext cx="757424" cy="8831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0.6766</cdr:x>
      <cdr:y>0.16685</cdr:y>
    </cdr:from>
    <cdr:to>
      <cdr:x>0.767</cdr:x>
      <cdr:y>0.17981</cdr:y>
    </cdr:to>
    <cdr:sp macro="" textlink="">
      <cdr:nvSpPr>
        <cdr:cNvPr id="29" name="正方形/長方形 28">
          <a:extLst xmlns:a="http://schemas.openxmlformats.org/drawingml/2006/main">
            <a:ext uri="{FF2B5EF4-FFF2-40B4-BE49-F238E27FC236}">
              <a16:creationId xmlns:a16="http://schemas.microsoft.com/office/drawing/2014/main" id="{8B2AED18-6B23-40A1-AAD4-8580CD0506E3}"/>
            </a:ext>
          </a:extLst>
        </cdr:cNvPr>
        <cdr:cNvSpPr/>
      </cdr:nvSpPr>
      <cdr:spPr>
        <a:xfrm xmlns:a="http://schemas.openxmlformats.org/drawingml/2006/main">
          <a:off x="7569726" y="964678"/>
          <a:ext cx="1011391" cy="7494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0.76778</cdr:x>
      <cdr:y>0.11183</cdr:y>
    </cdr:from>
    <cdr:to>
      <cdr:x>0.79196</cdr:x>
      <cdr:y>0.17981</cdr:y>
    </cdr:to>
    <cdr:sp macro="" textlink="">
      <cdr:nvSpPr>
        <cdr:cNvPr id="30" name="正方形/長方形 29">
          <a:extLst xmlns:a="http://schemas.openxmlformats.org/drawingml/2006/main">
            <a:ext uri="{FF2B5EF4-FFF2-40B4-BE49-F238E27FC236}">
              <a16:creationId xmlns:a16="http://schemas.microsoft.com/office/drawing/2014/main" id="{F02960B9-BA00-44A2-9A36-8E067792FDEF}"/>
            </a:ext>
          </a:extLst>
        </cdr:cNvPr>
        <cdr:cNvSpPr/>
      </cdr:nvSpPr>
      <cdr:spPr>
        <a:xfrm xmlns:a="http://schemas.openxmlformats.org/drawingml/2006/main">
          <a:off x="8589872" y="646566"/>
          <a:ext cx="270518" cy="39306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0.81512</cdr:x>
      <cdr:y>0.14613</cdr:y>
    </cdr:from>
    <cdr:to>
      <cdr:x>0.83603</cdr:x>
      <cdr:y>0.17981</cdr:y>
    </cdr:to>
    <cdr:sp macro="" textlink="">
      <cdr:nvSpPr>
        <cdr:cNvPr id="32" name="正方形/長方形 31">
          <a:extLst xmlns:a="http://schemas.openxmlformats.org/drawingml/2006/main">
            <a:ext uri="{FF2B5EF4-FFF2-40B4-BE49-F238E27FC236}">
              <a16:creationId xmlns:a16="http://schemas.microsoft.com/office/drawing/2014/main" id="{F42DE9A7-98CE-4268-94A9-3E6A9DAEA638}"/>
            </a:ext>
          </a:extLst>
        </cdr:cNvPr>
        <cdr:cNvSpPr/>
      </cdr:nvSpPr>
      <cdr:spPr>
        <a:xfrm xmlns:a="http://schemas.openxmlformats.org/drawingml/2006/main">
          <a:off x="9119539" y="844881"/>
          <a:ext cx="233910" cy="194748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0.83591</cdr:x>
      <cdr:y>0.15331</cdr:y>
    </cdr:from>
    <cdr:to>
      <cdr:x>0.85446</cdr:x>
      <cdr:y>0.17981</cdr:y>
    </cdr:to>
    <cdr:sp macro="" textlink="">
      <cdr:nvSpPr>
        <cdr:cNvPr id="33" name="正方形/長方形 32">
          <a:extLst xmlns:a="http://schemas.openxmlformats.org/drawingml/2006/main">
            <a:ext uri="{FF2B5EF4-FFF2-40B4-BE49-F238E27FC236}">
              <a16:creationId xmlns:a16="http://schemas.microsoft.com/office/drawing/2014/main" id="{778DD256-F90F-4D06-8A5D-409B4A0A35D4}"/>
            </a:ext>
          </a:extLst>
        </cdr:cNvPr>
        <cdr:cNvSpPr/>
      </cdr:nvSpPr>
      <cdr:spPr>
        <a:xfrm xmlns:a="http://schemas.openxmlformats.org/drawingml/2006/main">
          <a:off x="9352121" y="886392"/>
          <a:ext cx="207515" cy="153236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0.8532</cdr:x>
      <cdr:y>0.1613</cdr:y>
    </cdr:from>
    <cdr:to>
      <cdr:x>0.8777</cdr:x>
      <cdr:y>0.17981</cdr:y>
    </cdr:to>
    <cdr:sp macro="" textlink="">
      <cdr:nvSpPr>
        <cdr:cNvPr id="34" name="正方形/長方形 33">
          <a:extLst xmlns:a="http://schemas.openxmlformats.org/drawingml/2006/main">
            <a:ext uri="{FF2B5EF4-FFF2-40B4-BE49-F238E27FC236}">
              <a16:creationId xmlns:a16="http://schemas.microsoft.com/office/drawing/2014/main" id="{B77FEEBB-5A13-4455-9055-5DFAAC885E10}"/>
            </a:ext>
          </a:extLst>
        </cdr:cNvPr>
        <cdr:cNvSpPr/>
      </cdr:nvSpPr>
      <cdr:spPr>
        <a:xfrm xmlns:a="http://schemas.openxmlformats.org/drawingml/2006/main">
          <a:off x="9545561" y="932588"/>
          <a:ext cx="274053" cy="10704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0.8767</cdr:x>
      <cdr:y>0.1645</cdr:y>
    </cdr:from>
    <cdr:to>
      <cdr:x>0.90334</cdr:x>
      <cdr:y>0.17981</cdr:y>
    </cdr:to>
    <cdr:sp macro="" textlink="">
      <cdr:nvSpPr>
        <cdr:cNvPr id="35" name="正方形/長方形 34">
          <a:extLst xmlns:a="http://schemas.openxmlformats.org/drawingml/2006/main">
            <a:ext uri="{FF2B5EF4-FFF2-40B4-BE49-F238E27FC236}">
              <a16:creationId xmlns:a16="http://schemas.microsoft.com/office/drawing/2014/main" id="{7BB5753E-B77E-4F12-A64C-C8EF5B14D0C9}"/>
            </a:ext>
          </a:extLst>
        </cdr:cNvPr>
        <cdr:cNvSpPr/>
      </cdr:nvSpPr>
      <cdr:spPr>
        <a:xfrm xmlns:a="http://schemas.openxmlformats.org/drawingml/2006/main">
          <a:off x="9808492" y="951087"/>
          <a:ext cx="297992" cy="8853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0.89459</cdr:x>
      <cdr:y>0.16933</cdr:y>
    </cdr:from>
    <cdr:to>
      <cdr:x>0.92803</cdr:x>
      <cdr:y>0.17964</cdr:y>
    </cdr:to>
    <cdr:sp macro="" textlink="">
      <cdr:nvSpPr>
        <cdr:cNvPr id="36" name="正方形/長方形 35">
          <a:extLst xmlns:a="http://schemas.openxmlformats.org/drawingml/2006/main">
            <a:ext uri="{FF2B5EF4-FFF2-40B4-BE49-F238E27FC236}">
              <a16:creationId xmlns:a16="http://schemas.microsoft.com/office/drawing/2014/main" id="{6B33D16B-F5AA-40A5-AB8A-E0A1188F52A0}"/>
            </a:ext>
          </a:extLst>
        </cdr:cNvPr>
        <cdr:cNvSpPr/>
      </cdr:nvSpPr>
      <cdr:spPr>
        <a:xfrm xmlns:a="http://schemas.openxmlformats.org/drawingml/2006/main">
          <a:off x="10008684" y="979027"/>
          <a:ext cx="374126" cy="5960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0.928</cdr:x>
      <cdr:y>0.17098</cdr:y>
    </cdr:from>
    <cdr:to>
      <cdr:x>0.96144</cdr:x>
      <cdr:y>0.17889</cdr:y>
    </cdr:to>
    <cdr:sp macro="" textlink="">
      <cdr:nvSpPr>
        <cdr:cNvPr id="37" name="正方形/長方形 36">
          <a:extLst xmlns:a="http://schemas.openxmlformats.org/drawingml/2006/main">
            <a:ext uri="{FF2B5EF4-FFF2-40B4-BE49-F238E27FC236}">
              <a16:creationId xmlns:a16="http://schemas.microsoft.com/office/drawing/2014/main" id="{71895DF2-BF85-4C21-A143-CE43B22D3FBF}"/>
            </a:ext>
          </a:extLst>
        </cdr:cNvPr>
        <cdr:cNvSpPr/>
      </cdr:nvSpPr>
      <cdr:spPr>
        <a:xfrm xmlns:a="http://schemas.openxmlformats.org/drawingml/2006/main">
          <a:off x="10382475" y="988547"/>
          <a:ext cx="374125" cy="4573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0.41358</cdr:x>
      <cdr:y>0.19499</cdr:y>
    </cdr:from>
    <cdr:to>
      <cdr:x>0.47385</cdr:x>
      <cdr:y>0.25114</cdr:y>
    </cdr:to>
    <cdr:sp macro="" textlink="">
      <cdr:nvSpPr>
        <cdr:cNvPr id="38" name="正方形/長方形 37">
          <a:extLst xmlns:a="http://schemas.openxmlformats.org/drawingml/2006/main">
            <a:ext uri="{FF2B5EF4-FFF2-40B4-BE49-F238E27FC236}">
              <a16:creationId xmlns:a16="http://schemas.microsoft.com/office/drawing/2014/main" id="{78E71A0B-C78A-4FC7-BD0A-C54AE072243B}"/>
            </a:ext>
          </a:extLst>
        </cdr:cNvPr>
        <cdr:cNvSpPr/>
      </cdr:nvSpPr>
      <cdr:spPr>
        <a:xfrm xmlns:a="http://schemas.openxmlformats.org/drawingml/2006/main">
          <a:off x="4627114" y="1127362"/>
          <a:ext cx="674298" cy="32464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/>
        </a:solidFill>
        <a:ln xmlns:a="http://schemas.openxmlformats.org/drawingml/2006/main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0.52834</cdr:x>
      <cdr:y>0.22323</cdr:y>
    </cdr:from>
    <cdr:to>
      <cdr:x>0.80441</cdr:x>
      <cdr:y>0.25114</cdr:y>
    </cdr:to>
    <cdr:sp macro="" textlink="">
      <cdr:nvSpPr>
        <cdr:cNvPr id="40" name="正方形/長方形 39">
          <a:extLst xmlns:a="http://schemas.openxmlformats.org/drawingml/2006/main">
            <a:ext uri="{FF2B5EF4-FFF2-40B4-BE49-F238E27FC236}">
              <a16:creationId xmlns:a16="http://schemas.microsoft.com/office/drawing/2014/main" id="{3BF8DD87-84D1-491B-8437-50190D98816A}"/>
            </a:ext>
          </a:extLst>
        </cdr:cNvPr>
        <cdr:cNvSpPr/>
      </cdr:nvSpPr>
      <cdr:spPr>
        <a:xfrm xmlns:a="http://schemas.openxmlformats.org/drawingml/2006/main">
          <a:off x="5911003" y="1290670"/>
          <a:ext cx="3088740" cy="16133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/>
        </a:solidFill>
        <a:ln xmlns:a="http://schemas.openxmlformats.org/drawingml/2006/main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0.80514</cdr:x>
      <cdr:y>0.22962</cdr:y>
    </cdr:from>
    <cdr:to>
      <cdr:x>0.83032</cdr:x>
      <cdr:y>0.25038</cdr:y>
    </cdr:to>
    <cdr:sp macro="" textlink="">
      <cdr:nvSpPr>
        <cdr:cNvPr id="41" name="正方形/長方形 40">
          <a:extLst xmlns:a="http://schemas.openxmlformats.org/drawingml/2006/main">
            <a:ext uri="{FF2B5EF4-FFF2-40B4-BE49-F238E27FC236}">
              <a16:creationId xmlns:a16="http://schemas.microsoft.com/office/drawing/2014/main" id="{3BF8DD87-84D1-491B-8437-50190D98816A}"/>
            </a:ext>
          </a:extLst>
        </cdr:cNvPr>
        <cdr:cNvSpPr/>
      </cdr:nvSpPr>
      <cdr:spPr>
        <a:xfrm xmlns:a="http://schemas.openxmlformats.org/drawingml/2006/main">
          <a:off x="9007857" y="1327616"/>
          <a:ext cx="281713" cy="12002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/>
        </a:solidFill>
        <a:ln xmlns:a="http://schemas.openxmlformats.org/drawingml/2006/main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0.83151</cdr:x>
      <cdr:y>0.23601</cdr:y>
    </cdr:from>
    <cdr:to>
      <cdr:x>0.85421</cdr:x>
      <cdr:y>0.25038</cdr:y>
    </cdr:to>
    <cdr:sp macro="" textlink="">
      <cdr:nvSpPr>
        <cdr:cNvPr id="42" name="正方形/長方形 41">
          <a:extLst xmlns:a="http://schemas.openxmlformats.org/drawingml/2006/main">
            <a:ext uri="{FF2B5EF4-FFF2-40B4-BE49-F238E27FC236}">
              <a16:creationId xmlns:a16="http://schemas.microsoft.com/office/drawing/2014/main" id="{3BF8DD87-84D1-491B-8437-50190D98816A}"/>
            </a:ext>
          </a:extLst>
        </cdr:cNvPr>
        <cdr:cNvSpPr/>
      </cdr:nvSpPr>
      <cdr:spPr>
        <a:xfrm xmlns:a="http://schemas.openxmlformats.org/drawingml/2006/main">
          <a:off x="9302912" y="1364562"/>
          <a:ext cx="253966" cy="8308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/>
        </a:solidFill>
        <a:ln xmlns:a="http://schemas.openxmlformats.org/drawingml/2006/main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0.79739</cdr:x>
      <cdr:y>0.26378</cdr:y>
    </cdr:from>
    <cdr:to>
      <cdr:x>0.81638</cdr:x>
      <cdr:y>0.3197</cdr:y>
    </cdr:to>
    <cdr:sp macro="" textlink="">
      <cdr:nvSpPr>
        <cdr:cNvPr id="43" name="矢印: 下 42">
          <a:extLst xmlns:a="http://schemas.openxmlformats.org/drawingml/2006/main">
            <a:ext uri="{FF2B5EF4-FFF2-40B4-BE49-F238E27FC236}">
              <a16:creationId xmlns:a16="http://schemas.microsoft.com/office/drawing/2014/main" id="{AE0327AE-B920-40C2-8CF4-01C316B218E0}"/>
            </a:ext>
          </a:extLst>
        </cdr:cNvPr>
        <cdr:cNvSpPr/>
      </cdr:nvSpPr>
      <cdr:spPr>
        <a:xfrm xmlns:a="http://schemas.openxmlformats.org/drawingml/2006/main">
          <a:off x="8921205" y="1525073"/>
          <a:ext cx="212459" cy="323311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2"/>
        </a:solidFill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0.71982</cdr:x>
      <cdr:y>0.2526</cdr:y>
    </cdr:from>
    <cdr:to>
      <cdr:x>0.85934</cdr:x>
      <cdr:y>0.33524</cdr:y>
    </cdr:to>
    <cdr:sp macro="" textlink="">
      <cdr:nvSpPr>
        <cdr:cNvPr id="44" name="テキスト ボックス 43">
          <a:extLst xmlns:a="http://schemas.openxmlformats.org/drawingml/2006/main">
            <a:ext uri="{FF2B5EF4-FFF2-40B4-BE49-F238E27FC236}">
              <a16:creationId xmlns:a16="http://schemas.microsoft.com/office/drawing/2014/main" id="{2A3330B2-65F1-49C3-9876-8F17D4FC43AC}"/>
            </a:ext>
          </a:extLst>
        </cdr:cNvPr>
        <cdr:cNvSpPr txBox="1"/>
      </cdr:nvSpPr>
      <cdr:spPr>
        <a:xfrm xmlns:a="http://schemas.openxmlformats.org/drawingml/2006/main">
          <a:off x="8053295" y="1460436"/>
          <a:ext cx="1560953" cy="4778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b="1" dirty="0"/>
            <a:t>r</a:t>
          </a:r>
          <a:r>
            <a:rPr lang="en-US" altLang="ja-JP" sz="1100" b="1" dirty="0"/>
            <a:t>ituximab 500mg/day</a:t>
          </a:r>
          <a:endParaRPr lang="ja-JP" altLang="en-US" sz="1100" b="1" dirty="0"/>
        </a:p>
      </cdr:txBody>
    </cdr:sp>
  </cdr:relSizeAnchor>
  <cdr:relSizeAnchor xmlns:cdr="http://schemas.openxmlformats.org/drawingml/2006/chartDrawing">
    <cdr:from>
      <cdr:x>0.32746</cdr:x>
      <cdr:y>0.18551</cdr:y>
    </cdr:from>
    <cdr:to>
      <cdr:x>0.42514</cdr:x>
      <cdr:y>0.26196</cdr:y>
    </cdr:to>
    <cdr:sp macro="" textlink="">
      <cdr:nvSpPr>
        <cdr:cNvPr id="45" name="テキスト ボックス 44">
          <a:extLst xmlns:a="http://schemas.openxmlformats.org/drawingml/2006/main">
            <a:ext uri="{FF2B5EF4-FFF2-40B4-BE49-F238E27FC236}">
              <a16:creationId xmlns:a16="http://schemas.microsoft.com/office/drawing/2014/main" id="{CFFC72EB-D7FB-4E3F-8DD3-8DCEE23E03CD}"/>
            </a:ext>
          </a:extLst>
        </cdr:cNvPr>
        <cdr:cNvSpPr txBox="1"/>
      </cdr:nvSpPr>
      <cdr:spPr>
        <a:xfrm xmlns:a="http://schemas.openxmlformats.org/drawingml/2006/main">
          <a:off x="3663598" y="1072551"/>
          <a:ext cx="1092840" cy="442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b="1" dirty="0"/>
            <a:t>c</a:t>
          </a:r>
          <a:r>
            <a:rPr lang="en-US" altLang="ja-JP" sz="1100" b="1" dirty="0"/>
            <a:t>yclosporine(mg/day)</a:t>
          </a:r>
          <a:endParaRPr lang="ja-JP" altLang="en-US" sz="1100" b="1" dirty="0"/>
        </a:p>
      </cdr:txBody>
    </cdr:sp>
  </cdr:relSizeAnchor>
  <cdr:relSizeAnchor xmlns:cdr="http://schemas.openxmlformats.org/drawingml/2006/chartDrawing">
    <cdr:from>
      <cdr:x>0.07097</cdr:x>
      <cdr:y>0.10915</cdr:y>
    </cdr:from>
    <cdr:to>
      <cdr:x>0.16756</cdr:x>
      <cdr:y>0.1918</cdr:y>
    </cdr:to>
    <cdr:sp macro="" textlink="">
      <cdr:nvSpPr>
        <cdr:cNvPr id="46" name="テキスト ボックス 45">
          <a:extLst xmlns:a="http://schemas.openxmlformats.org/drawingml/2006/main">
            <a:ext uri="{FF2B5EF4-FFF2-40B4-BE49-F238E27FC236}">
              <a16:creationId xmlns:a16="http://schemas.microsoft.com/office/drawing/2014/main" id="{82064BA0-C0F3-447D-B5C4-5AC86F0A317D}"/>
            </a:ext>
          </a:extLst>
        </cdr:cNvPr>
        <cdr:cNvSpPr txBox="1"/>
      </cdr:nvSpPr>
      <cdr:spPr>
        <a:xfrm xmlns:a="http://schemas.openxmlformats.org/drawingml/2006/main">
          <a:off x="794060" y="631043"/>
          <a:ext cx="1080645" cy="4778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b="1" dirty="0"/>
            <a:t>p</a:t>
          </a:r>
          <a:r>
            <a:rPr lang="en-US" altLang="ja-JP" sz="1100" b="1" dirty="0"/>
            <a:t>rednisolone (mg/day)</a:t>
          </a:r>
          <a:endParaRPr lang="ja-JP" altLang="en-US" sz="1100" b="1" dirty="0"/>
        </a:p>
      </cdr:txBody>
    </cdr:sp>
  </cdr:relSizeAnchor>
  <cdr:relSizeAnchor xmlns:cdr="http://schemas.openxmlformats.org/drawingml/2006/chartDrawing">
    <cdr:from>
      <cdr:x>0.3676</cdr:x>
      <cdr:y>0.01459</cdr:y>
    </cdr:from>
    <cdr:to>
      <cdr:x>0.42577</cdr:x>
      <cdr:y>0.07327</cdr:y>
    </cdr:to>
    <cdr:sp macro="" textlink="">
      <cdr:nvSpPr>
        <cdr:cNvPr id="47" name="テキスト ボックス 46">
          <a:extLst xmlns:a="http://schemas.openxmlformats.org/drawingml/2006/main">
            <a:ext uri="{FF2B5EF4-FFF2-40B4-BE49-F238E27FC236}">
              <a16:creationId xmlns:a16="http://schemas.microsoft.com/office/drawing/2014/main" id="{B7EE4EA6-2D86-42FE-B1CE-B084AAEAAF90}"/>
            </a:ext>
          </a:extLst>
        </cdr:cNvPr>
        <cdr:cNvSpPr txBox="1"/>
      </cdr:nvSpPr>
      <cdr:spPr>
        <a:xfrm xmlns:a="http://schemas.openxmlformats.org/drawingml/2006/main">
          <a:off x="4112682" y="84355"/>
          <a:ext cx="650837" cy="339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b="1" dirty="0"/>
            <a:t>PMT*</a:t>
          </a:r>
          <a:endParaRPr lang="ja-JP" altLang="en-US" sz="1100" b="1" dirty="0"/>
        </a:p>
      </cdr:txBody>
    </cdr:sp>
  </cdr:relSizeAnchor>
  <cdr:relSizeAnchor xmlns:cdr="http://schemas.openxmlformats.org/drawingml/2006/chartDrawing">
    <cdr:from>
      <cdr:x>0.16674</cdr:x>
      <cdr:y>0.13537</cdr:y>
    </cdr:from>
    <cdr:to>
      <cdr:x>0.97249</cdr:x>
      <cdr:y>0.19288</cdr:y>
    </cdr:to>
    <cdr:sp macro="" textlink="">
      <cdr:nvSpPr>
        <cdr:cNvPr id="12" name="テキスト ボックス 11">
          <a:extLst xmlns:a="http://schemas.openxmlformats.org/drawingml/2006/main">
            <a:ext uri="{FF2B5EF4-FFF2-40B4-BE49-F238E27FC236}">
              <a16:creationId xmlns:a16="http://schemas.microsoft.com/office/drawing/2014/main" id="{03BF17EC-35D6-4731-93CC-8885A1F10EE5}"/>
            </a:ext>
          </a:extLst>
        </cdr:cNvPr>
        <cdr:cNvSpPr txBox="1"/>
      </cdr:nvSpPr>
      <cdr:spPr>
        <a:xfrm xmlns:a="http://schemas.openxmlformats.org/drawingml/2006/main">
          <a:off x="1865474" y="782638"/>
          <a:ext cx="9014691" cy="332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0.35264</cdr:x>
      <cdr:y>0.50359</cdr:y>
    </cdr:from>
    <cdr:to>
      <cdr:x>0.43437</cdr:x>
      <cdr:y>0.54884</cdr:y>
    </cdr:to>
    <cdr:sp macro="" textlink="">
      <cdr:nvSpPr>
        <cdr:cNvPr id="14" name="テキスト ボックス 13">
          <a:extLst xmlns:a="http://schemas.openxmlformats.org/drawingml/2006/main">
            <a:ext uri="{FF2B5EF4-FFF2-40B4-BE49-F238E27FC236}">
              <a16:creationId xmlns:a16="http://schemas.microsoft.com/office/drawing/2014/main" id="{7CBE1EC4-0BBD-41B3-950A-A559E584A08B}"/>
            </a:ext>
          </a:extLst>
        </cdr:cNvPr>
        <cdr:cNvSpPr txBox="1"/>
      </cdr:nvSpPr>
      <cdr:spPr>
        <a:xfrm xmlns:a="http://schemas.openxmlformats.org/drawingml/2006/main">
          <a:off x="3945284" y="2911619"/>
          <a:ext cx="914400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b="1" dirty="0"/>
            <a:t>r</a:t>
          </a:r>
          <a:r>
            <a:rPr lang="en-US" altLang="ja-JP" sz="1100" b="1" dirty="0"/>
            <a:t>elapse </a:t>
          </a:r>
          <a:r>
            <a:rPr lang="ja-JP" altLang="en-US" sz="1100" b="1" dirty="0"/>
            <a:t>①</a:t>
          </a:r>
        </a:p>
      </cdr:txBody>
    </cdr:sp>
  </cdr:relSizeAnchor>
  <cdr:relSizeAnchor xmlns:cdr="http://schemas.openxmlformats.org/drawingml/2006/chartDrawing">
    <cdr:from>
      <cdr:x>0.74272</cdr:x>
      <cdr:y>0.71327</cdr:y>
    </cdr:from>
    <cdr:to>
      <cdr:x>0.83875</cdr:x>
      <cdr:y>0.75852</cdr:y>
    </cdr:to>
    <cdr:sp macro="" textlink="">
      <cdr:nvSpPr>
        <cdr:cNvPr id="48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10C24687-67E1-4777-8211-D442A14BCAF4}"/>
            </a:ext>
          </a:extLst>
        </cdr:cNvPr>
        <cdr:cNvSpPr txBox="1"/>
      </cdr:nvSpPr>
      <cdr:spPr>
        <a:xfrm xmlns:a="http://schemas.openxmlformats.org/drawingml/2006/main">
          <a:off x="8309466" y="4123891"/>
          <a:ext cx="1074407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100" b="1" dirty="0"/>
            <a:t>relapse</a:t>
          </a:r>
          <a:r>
            <a:rPr lang="ja-JP" altLang="en-US" b="1" dirty="0"/>
            <a:t> </a:t>
          </a:r>
          <a:r>
            <a:rPr lang="ja-JP" altLang="en-US" sz="1100" b="1" dirty="0"/>
            <a:t>③</a:t>
          </a:r>
        </a:p>
      </cdr:txBody>
    </cdr:sp>
  </cdr:relSizeAnchor>
  <cdr:relSizeAnchor xmlns:cdr="http://schemas.openxmlformats.org/drawingml/2006/chartDrawing">
    <cdr:from>
      <cdr:x>0.62631</cdr:x>
      <cdr:y>0.7596</cdr:y>
    </cdr:from>
    <cdr:to>
      <cdr:x>0.70804</cdr:x>
      <cdr:y>0.80485</cdr:y>
    </cdr:to>
    <cdr:sp macro="" textlink="">
      <cdr:nvSpPr>
        <cdr:cNvPr id="49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10C24687-67E1-4777-8211-D442A14BCAF4}"/>
            </a:ext>
          </a:extLst>
        </cdr:cNvPr>
        <cdr:cNvSpPr txBox="1"/>
      </cdr:nvSpPr>
      <cdr:spPr>
        <a:xfrm xmlns:a="http://schemas.openxmlformats.org/drawingml/2006/main">
          <a:off x="7007140" y="4391746"/>
          <a:ext cx="914400" cy="26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b="1" dirty="0"/>
            <a:t>r</a:t>
          </a:r>
          <a:r>
            <a:rPr lang="en-US" altLang="ja-JP" sz="1100" b="1" dirty="0"/>
            <a:t>elapse </a:t>
          </a:r>
          <a:r>
            <a:rPr lang="ja-JP" altLang="en-US" b="1" dirty="0"/>
            <a:t>②</a:t>
          </a:r>
          <a:endParaRPr lang="ja-JP" altLang="en-US" sz="1100" b="1" dirty="0"/>
        </a:p>
      </cdr:txBody>
    </cdr:sp>
  </cdr:relSizeAnchor>
  <cdr:relSizeAnchor xmlns:cdr="http://schemas.openxmlformats.org/drawingml/2006/chartDrawing">
    <cdr:from>
      <cdr:x>0.00906</cdr:x>
      <cdr:y>0.35742</cdr:y>
    </cdr:from>
    <cdr:to>
      <cdr:x>0.03795</cdr:x>
      <cdr:y>0.79035</cdr:y>
    </cdr:to>
    <cdr:sp macro="" textlink="">
      <cdr:nvSpPr>
        <cdr:cNvPr id="15" name="テキスト ボックス 14">
          <a:extLst xmlns:a="http://schemas.openxmlformats.org/drawingml/2006/main">
            <a:ext uri="{FF2B5EF4-FFF2-40B4-BE49-F238E27FC236}">
              <a16:creationId xmlns:a16="http://schemas.microsoft.com/office/drawing/2014/main" id="{5ECA855E-21E8-478F-863A-23B0324528E3}"/>
            </a:ext>
          </a:extLst>
        </cdr:cNvPr>
        <cdr:cNvSpPr txBox="1"/>
      </cdr:nvSpPr>
      <cdr:spPr>
        <a:xfrm xmlns:a="http://schemas.openxmlformats.org/drawingml/2006/main">
          <a:off x="101328" y="2066493"/>
          <a:ext cx="323273" cy="25030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eaVert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0.34239</cdr:x>
      <cdr:y>0.15848</cdr:y>
    </cdr:from>
    <cdr:to>
      <cdr:x>0.37202</cdr:x>
      <cdr:y>0.17981</cdr:y>
    </cdr:to>
    <cdr:sp macro="" textlink="">
      <cdr:nvSpPr>
        <cdr:cNvPr id="50" name="正方形/長方形 49">
          <a:extLst xmlns:a="http://schemas.openxmlformats.org/drawingml/2006/main">
            <a:ext uri="{FF2B5EF4-FFF2-40B4-BE49-F238E27FC236}">
              <a16:creationId xmlns:a16="http://schemas.microsoft.com/office/drawing/2014/main" id="{F6E4BC8C-ED29-4F02-A428-D991185806FF}"/>
            </a:ext>
          </a:extLst>
        </cdr:cNvPr>
        <cdr:cNvSpPr/>
      </cdr:nvSpPr>
      <cdr:spPr>
        <a:xfrm xmlns:a="http://schemas.openxmlformats.org/drawingml/2006/main">
          <a:off x="3830618" y="916290"/>
          <a:ext cx="331499" cy="123337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0.63575</cdr:x>
      <cdr:y>0.11117</cdr:y>
    </cdr:from>
    <cdr:to>
      <cdr:x>0.67871</cdr:x>
      <cdr:y>0.17915</cdr:y>
    </cdr:to>
    <cdr:sp macro="" textlink="">
      <cdr:nvSpPr>
        <cdr:cNvPr id="51" name="正方形/長方形 50">
          <a:extLst xmlns:a="http://schemas.openxmlformats.org/drawingml/2006/main">
            <a:ext uri="{FF2B5EF4-FFF2-40B4-BE49-F238E27FC236}">
              <a16:creationId xmlns:a16="http://schemas.microsoft.com/office/drawing/2014/main" id="{497B62E5-512D-45BB-A59F-D351DC3C5E30}"/>
            </a:ext>
          </a:extLst>
        </cdr:cNvPr>
        <cdr:cNvSpPr/>
      </cdr:nvSpPr>
      <cdr:spPr>
        <a:xfrm xmlns:a="http://schemas.openxmlformats.org/drawingml/2006/main">
          <a:off x="7112794" y="642739"/>
          <a:ext cx="480584" cy="39306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0.79271</cdr:x>
      <cdr:y>0.13367</cdr:y>
    </cdr:from>
    <cdr:to>
      <cdr:x>0.81439</cdr:x>
      <cdr:y>0.17892</cdr:y>
    </cdr:to>
    <cdr:sp macro="" textlink="">
      <cdr:nvSpPr>
        <cdr:cNvPr id="52" name="正方形/長方形 51">
          <a:extLst xmlns:a="http://schemas.openxmlformats.org/drawingml/2006/main">
            <a:ext uri="{FF2B5EF4-FFF2-40B4-BE49-F238E27FC236}">
              <a16:creationId xmlns:a16="http://schemas.microsoft.com/office/drawing/2014/main" id="{3C4FA141-D0C0-4D80-A280-694122036603}"/>
            </a:ext>
          </a:extLst>
        </cdr:cNvPr>
        <cdr:cNvSpPr/>
      </cdr:nvSpPr>
      <cdr:spPr>
        <a:xfrm xmlns:a="http://schemas.openxmlformats.org/drawingml/2006/main">
          <a:off x="8868784" y="772856"/>
          <a:ext cx="242618" cy="26161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0.47065</cdr:x>
      <cdr:y>0.20589</cdr:y>
    </cdr:from>
    <cdr:to>
      <cdr:x>0.52935</cdr:x>
      <cdr:y>0.25114</cdr:y>
    </cdr:to>
    <cdr:sp macro="" textlink="">
      <cdr:nvSpPr>
        <cdr:cNvPr id="53" name="正方形/長方形 52">
          <a:extLst xmlns:a="http://schemas.openxmlformats.org/drawingml/2006/main">
            <a:ext uri="{FF2B5EF4-FFF2-40B4-BE49-F238E27FC236}">
              <a16:creationId xmlns:a16="http://schemas.microsoft.com/office/drawing/2014/main" id="{A3F0385C-4740-435D-8FB1-3B6ED80A878C}"/>
            </a:ext>
          </a:extLst>
        </cdr:cNvPr>
        <cdr:cNvSpPr/>
      </cdr:nvSpPr>
      <cdr:spPr>
        <a:xfrm xmlns:a="http://schemas.openxmlformats.org/drawingml/2006/main">
          <a:off x="5265555" y="1190395"/>
          <a:ext cx="656842" cy="26161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/>
        </a:solidFill>
        <a:ln xmlns:a="http://schemas.openxmlformats.org/drawingml/2006/main">
          <a:solidFill>
            <a:schemeClr val="accent6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6A2ED6-F46D-4080-A58C-8B2BCE0E5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DC5C5C5-DC13-4B95-9184-E00AACB95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4827FB-8A4B-4AF8-A6C5-E9E075E30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545AB7-2B12-4D0B-9E3E-BE70682BB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3D6C6-989E-4919-84CF-5E7A5986F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713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7F6DBF-FAC5-48B5-B7F7-7E5BEB05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B4F3ACA-B231-4387-B736-6C417D82CC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3B3222-D49C-4EAE-9BE3-CE7AA7687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768931-715C-41CC-ACCB-55625A479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5937F7-17C9-47DA-82C2-21D0ACAF3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857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4381B5B-618C-4643-B2CA-C7D4E3DCA4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20951F7-600F-4CC6-A8AD-046837B80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CBC602-FB59-428D-8536-D27798522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3B7CEF-44B9-4C7A-AAE4-B17B4060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8C66C8-5138-4B39-B686-5901C8EF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25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243A99-1290-4E19-A783-38CC3889C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E8585E-2743-4F3E-B9DA-12494C3FB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C007612-BE0D-405D-8788-8877FDEA7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135FFF-6B0A-4BA3-A047-69FB8BB9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804175-6ADF-4A44-9B58-D26C1E65E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567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E7756B-4A91-42DD-B604-FB2B97084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6EE825-515D-419D-802E-A48CF3405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EB859F-5C2D-4ED6-967A-98192215F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870AF4-DBB9-43BB-BC27-FB823C927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618EB2-D4C6-4714-B832-0340C878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21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9A0CFC-2DD2-466E-894E-82C0573D0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EE9EE95-1142-46DC-A9A3-30F3827D8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473546-D17E-49CC-97BB-C07C8F42BF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73C11CA-C900-4B44-9BEB-54651F121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3E799BD-D432-490E-9AB3-6A7B4ED7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1CD4DF8-FE68-495A-8A2A-8C5D72BE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79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A77A82-B3A0-4CDC-93E5-BB3527DDF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3463E1-D78E-4847-B637-30E55EEFD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81D3E3-D6B1-4A68-AF44-69986A841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0622F7E-1FAD-4045-A95D-3334B87A7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34778D9-D2D3-48E8-A8CF-9A059230E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ABD2FF9-59CB-4C61-A532-BCCB3C1C0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8B58271-354B-404A-8DFD-5E2B057F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5403AB7-DA88-4541-A773-6379DC383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02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81891B-14BF-4367-955C-6FBB7EC4E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035FBD-83E7-4F69-AA88-2D0F4E05A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291551C-B436-4412-8BC1-D836D5013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543211E-6AFF-4EED-970C-B5385599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06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8E09D46-9D5A-43E8-AE90-9F11FEA6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BFA659-4968-4168-B0F7-395B457FF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648C8A2-9922-4883-AC77-910DCE3F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21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964554-B399-4EA8-93AC-2DD2A6167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2EDC8A-DA7B-41E3-823F-B434571ED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A22F80-3E5A-4BBF-B946-D97AD91B3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50D435-F8DC-4FB6-8341-A25C61AD7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CAE90D-1194-42EA-ACC7-976C17E6B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4C13EA-DDB6-452B-9871-AD344186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399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442EE7-5D66-43EF-8C1F-8A91E3B78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4C89A1A-1E66-49C8-84EC-A8A850634A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99E8B0-22DD-40A5-AD28-88E053925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F34567-F148-4B81-9806-CDA4133BA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6C9886-1EBE-4CAD-9D3B-01C8A7FDD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BAD4E05-8C4E-44D8-97D1-100EDE0B5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64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768B602-05B9-440F-BBFF-05900133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0A48B6-95A2-431C-BC8C-A3777C6A9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11764E-4A37-4B56-B488-79BE37C9C4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385E0-84CB-448A-B97A-877440FA85DF}" type="datetimeFigureOut">
              <a:rPr kumimoji="1" lang="ja-JP" altLang="en-US" smtClean="0"/>
              <a:t>2020/8/13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DE9D26-0F01-42BF-B977-EC412707F5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CD12A3-4AFD-415F-B678-587D3CE095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BCE99-A4D0-421C-A237-80257063C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05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792F14E8-BA39-487E-8149-9131204569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295259"/>
              </p:ext>
            </p:extLst>
          </p:nvPr>
        </p:nvGraphicFramePr>
        <p:xfrm>
          <a:off x="184998" y="538161"/>
          <a:ext cx="11187953" cy="578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706326-DCB5-44B9-8DF9-7A754C22E360}"/>
              </a:ext>
            </a:extLst>
          </p:cNvPr>
          <p:cNvSpPr txBox="1"/>
          <p:nvPr/>
        </p:nvSpPr>
        <p:spPr>
          <a:xfrm>
            <a:off x="5283201" y="6319837"/>
            <a:ext cx="1320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Figure 2</a:t>
            </a:r>
            <a:endParaRPr kumimoji="1" lang="ja-JP" altLang="en-US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CA138E-30A5-497F-8F4F-E846CFC546B4}"/>
              </a:ext>
            </a:extLst>
          </p:cNvPr>
          <p:cNvSpPr txBox="1"/>
          <p:nvPr/>
        </p:nvSpPr>
        <p:spPr>
          <a:xfrm>
            <a:off x="2347123" y="1376489"/>
            <a:ext cx="8756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/>
              <a:t>50           40      30     20    15      30      25     20      17        15            12             30               12           30  20  15 </a:t>
            </a:r>
            <a:r>
              <a:rPr kumimoji="1" lang="en-US" altLang="ja-JP" sz="1000" b="1" dirty="0"/>
              <a:t>12.5 10    8       6        5      </a:t>
            </a:r>
            <a:endParaRPr kumimoji="1" lang="ja-JP" altLang="en-US" sz="11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E480F91-0D81-4F8F-A866-468B038CF186}"/>
              </a:ext>
            </a:extLst>
          </p:cNvPr>
          <p:cNvSpPr txBox="1"/>
          <p:nvPr/>
        </p:nvSpPr>
        <p:spPr>
          <a:xfrm>
            <a:off x="4948517" y="1781534"/>
            <a:ext cx="49142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/>
              <a:t>75              70                                   60                                                 50    25</a:t>
            </a:r>
            <a:endParaRPr kumimoji="1" lang="ja-JP" altLang="en-US" sz="1050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F0A50C-8E15-48AB-A14A-47D293838C75}"/>
              </a:ext>
            </a:extLst>
          </p:cNvPr>
          <p:cNvSpPr txBox="1"/>
          <p:nvPr/>
        </p:nvSpPr>
        <p:spPr>
          <a:xfrm>
            <a:off x="184998" y="407355"/>
            <a:ext cx="111879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b="1" dirty="0"/>
              <a:t>hemoglobin </a:t>
            </a:r>
            <a:r>
              <a:rPr kumimoji="1" lang="en-US" altLang="ja-JP" sz="1100" b="1" dirty="0"/>
              <a:t>A1c 12.7       9.2                            7.4                  6.8                                            7.1                                                             7.5             7.9                   7.1     7.6</a:t>
            </a:r>
            <a:endParaRPr kumimoji="1" lang="ja-JP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69437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87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隆三 西園</dc:creator>
  <cp:lastModifiedBy>隆三 西園</cp:lastModifiedBy>
  <cp:revision>25</cp:revision>
  <dcterms:created xsi:type="dcterms:W3CDTF">2020-08-02T06:03:13Z</dcterms:created>
  <dcterms:modified xsi:type="dcterms:W3CDTF">2020-08-13T09:21:02Z</dcterms:modified>
</cp:coreProperties>
</file>