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4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RBC</a:t>
            </a:r>
            <a:endParaRPr lang="ja-JP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RBC!$D$25:$AA$25</c:f>
                <c:numCache>
                  <c:formatCode>General</c:formatCode>
                  <c:ptCount val="24"/>
                  <c:pt idx="0">
                    <c:v>40.389222030120202</c:v>
                  </c:pt>
                  <c:pt idx="1">
                    <c:v>56.913737829446838</c:v>
                  </c:pt>
                  <c:pt idx="2">
                    <c:v>55.764039480417431</c:v>
                  </c:pt>
                  <c:pt idx="3">
                    <c:v>44.05539807076488</c:v>
                  </c:pt>
                  <c:pt idx="4">
                    <c:v>55.112075891685564</c:v>
                  </c:pt>
                  <c:pt idx="5">
                    <c:v>46.773853683759604</c:v>
                  </c:pt>
                  <c:pt idx="6">
                    <c:v>43.273419589572612</c:v>
                  </c:pt>
                  <c:pt idx="7">
                    <c:v>42.30800092356953</c:v>
                  </c:pt>
                  <c:pt idx="8">
                    <c:v>54.123748625619569</c:v>
                  </c:pt>
                  <c:pt idx="9">
                    <c:v>46.587538680752161</c:v>
                  </c:pt>
                  <c:pt idx="10">
                    <c:v>45.301651950248875</c:v>
                  </c:pt>
                  <c:pt idx="11">
                    <c:v>41.445897223901603</c:v>
                  </c:pt>
                  <c:pt idx="12">
                    <c:v>35.578948414026151</c:v>
                  </c:pt>
                  <c:pt idx="13">
                    <c:v>46.84767385318662</c:v>
                  </c:pt>
                  <c:pt idx="14">
                    <c:v>45.934916228568653</c:v>
                  </c:pt>
                  <c:pt idx="15">
                    <c:v>45</c:v>
                  </c:pt>
                  <c:pt idx="16">
                    <c:v>46.03199121128732</c:v>
                  </c:pt>
                  <c:pt idx="17">
                    <c:v>39.908909711744386</c:v>
                  </c:pt>
                  <c:pt idx="18">
                    <c:v>43.559496692066077</c:v>
                  </c:pt>
                  <c:pt idx="19">
                    <c:v>47.486492207245213</c:v>
                  </c:pt>
                  <c:pt idx="20">
                    <c:v>43.786035926408779</c:v>
                  </c:pt>
                  <c:pt idx="21">
                    <c:v>43.274756445929832</c:v>
                  </c:pt>
                  <c:pt idx="22">
                    <c:v>42.903890285764213</c:v>
                  </c:pt>
                  <c:pt idx="23">
                    <c:v>34.6225216912989</c:v>
                  </c:pt>
                </c:numCache>
              </c:numRef>
            </c:plus>
            <c:minus>
              <c:numRef>
                <c:f>RBC!$D$25:$AA$25</c:f>
                <c:numCache>
                  <c:formatCode>General</c:formatCode>
                  <c:ptCount val="24"/>
                  <c:pt idx="0">
                    <c:v>40.389222030120202</c:v>
                  </c:pt>
                  <c:pt idx="1">
                    <c:v>56.913737829446838</c:v>
                  </c:pt>
                  <c:pt idx="2">
                    <c:v>55.764039480417431</c:v>
                  </c:pt>
                  <c:pt idx="3">
                    <c:v>44.05539807076488</c:v>
                  </c:pt>
                  <c:pt idx="4">
                    <c:v>55.112075891685564</c:v>
                  </c:pt>
                  <c:pt idx="5">
                    <c:v>46.773853683759604</c:v>
                  </c:pt>
                  <c:pt idx="6">
                    <c:v>43.273419589572612</c:v>
                  </c:pt>
                  <c:pt idx="7">
                    <c:v>42.30800092356953</c:v>
                  </c:pt>
                  <c:pt idx="8">
                    <c:v>54.123748625619569</c:v>
                  </c:pt>
                  <c:pt idx="9">
                    <c:v>46.587538680752161</c:v>
                  </c:pt>
                  <c:pt idx="10">
                    <c:v>45.301651950248875</c:v>
                  </c:pt>
                  <c:pt idx="11">
                    <c:v>41.445897223901603</c:v>
                  </c:pt>
                  <c:pt idx="12">
                    <c:v>35.578948414026151</c:v>
                  </c:pt>
                  <c:pt idx="13">
                    <c:v>46.84767385318662</c:v>
                  </c:pt>
                  <c:pt idx="14">
                    <c:v>45.934916228568653</c:v>
                  </c:pt>
                  <c:pt idx="15">
                    <c:v>45</c:v>
                  </c:pt>
                  <c:pt idx="16">
                    <c:v>46.03199121128732</c:v>
                  </c:pt>
                  <c:pt idx="17">
                    <c:v>39.908909711744386</c:v>
                  </c:pt>
                  <c:pt idx="18">
                    <c:v>43.559496692066077</c:v>
                  </c:pt>
                  <c:pt idx="19">
                    <c:v>47.486492207245213</c:v>
                  </c:pt>
                  <c:pt idx="20">
                    <c:v>43.786035926408779</c:v>
                  </c:pt>
                  <c:pt idx="21">
                    <c:v>43.274756445929832</c:v>
                  </c:pt>
                  <c:pt idx="22">
                    <c:v>42.903890285764213</c:v>
                  </c:pt>
                  <c:pt idx="23">
                    <c:v>34.6225216912989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RBC!$D$1:$AA$1</c:f>
              <c:numCache>
                <c:formatCode>mmm\-yy</c:formatCode>
                <c:ptCount val="24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  <c:pt idx="13">
                  <c:v>42125</c:v>
                </c:pt>
                <c:pt idx="14">
                  <c:v>42156</c:v>
                </c:pt>
                <c:pt idx="15">
                  <c:v>42186</c:v>
                </c:pt>
                <c:pt idx="16">
                  <c:v>42217</c:v>
                </c:pt>
                <c:pt idx="17">
                  <c:v>42248</c:v>
                </c:pt>
                <c:pt idx="18">
                  <c:v>42278</c:v>
                </c:pt>
                <c:pt idx="19">
                  <c:v>42309</c:v>
                </c:pt>
                <c:pt idx="20">
                  <c:v>42339</c:v>
                </c:pt>
                <c:pt idx="21">
                  <c:v>42370</c:v>
                </c:pt>
                <c:pt idx="22">
                  <c:v>42401</c:v>
                </c:pt>
                <c:pt idx="23">
                  <c:v>42430</c:v>
                </c:pt>
              </c:numCache>
            </c:numRef>
          </c:cat>
          <c:val>
            <c:numRef>
              <c:f>RBC!$D$24:$AA$24</c:f>
              <c:numCache>
                <c:formatCode>General</c:formatCode>
                <c:ptCount val="24"/>
                <c:pt idx="0">
                  <c:v>342.27272727272725</c:v>
                </c:pt>
                <c:pt idx="1">
                  <c:v>337.90909090909093</c:v>
                </c:pt>
                <c:pt idx="2">
                  <c:v>351.09090909090907</c:v>
                </c:pt>
                <c:pt idx="3">
                  <c:v>345.59090909090907</c:v>
                </c:pt>
                <c:pt idx="4">
                  <c:v>346.5</c:v>
                </c:pt>
                <c:pt idx="5">
                  <c:v>342.54545454545456</c:v>
                </c:pt>
                <c:pt idx="6">
                  <c:v>347.04545454545456</c:v>
                </c:pt>
                <c:pt idx="7">
                  <c:v>347.18181818181819</c:v>
                </c:pt>
                <c:pt idx="8">
                  <c:v>332.27272727272725</c:v>
                </c:pt>
                <c:pt idx="9">
                  <c:v>334.31818181818181</c:v>
                </c:pt>
                <c:pt idx="10">
                  <c:v>336.81818181818181</c:v>
                </c:pt>
                <c:pt idx="11">
                  <c:v>337.68181818181819</c:v>
                </c:pt>
                <c:pt idx="12">
                  <c:v>330.95454545454544</c:v>
                </c:pt>
                <c:pt idx="13">
                  <c:v>330.5</c:v>
                </c:pt>
                <c:pt idx="14">
                  <c:v>331.27272727272725</c:v>
                </c:pt>
                <c:pt idx="15">
                  <c:v>343</c:v>
                </c:pt>
                <c:pt idx="16">
                  <c:v>344.31818181818181</c:v>
                </c:pt>
                <c:pt idx="17">
                  <c:v>340.77272727272725</c:v>
                </c:pt>
                <c:pt idx="18">
                  <c:v>331.45454545454544</c:v>
                </c:pt>
                <c:pt idx="19">
                  <c:v>328.81818181818181</c:v>
                </c:pt>
                <c:pt idx="20">
                  <c:v>331.68181818181819</c:v>
                </c:pt>
                <c:pt idx="21">
                  <c:v>326.5</c:v>
                </c:pt>
                <c:pt idx="22">
                  <c:v>326.72727272727275</c:v>
                </c:pt>
                <c:pt idx="23">
                  <c:v>325.09090909090907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41F-41A8-A6DD-CBCE7EE141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4914896"/>
        <c:axId val="524916176"/>
      </c:lineChart>
      <c:dateAx>
        <c:axId val="524914896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524916176"/>
        <c:crosses val="autoZero"/>
        <c:auto val="1"/>
        <c:lblOffset val="100"/>
        <c:baseTimeUnit val="months"/>
      </c:dateAx>
      <c:valAx>
        <c:axId val="524916176"/>
        <c:scaling>
          <c:orientation val="minMax"/>
          <c:min val="2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524914896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Hb</a:t>
            </a:r>
            <a:endParaRPr lang="ja-JP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RBC!$D$52:$AA$52</c:f>
                <c:numCache>
                  <c:formatCode>General</c:formatCode>
                  <c:ptCount val="24"/>
                  <c:pt idx="0">
                    <c:v>1.2370736597589658</c:v>
                  </c:pt>
                  <c:pt idx="1">
                    <c:v>1.8703261305747674</c:v>
                  </c:pt>
                  <c:pt idx="2">
                    <c:v>1.7174601659100124</c:v>
                  </c:pt>
                  <c:pt idx="3">
                    <c:v>1.3299164206635112</c:v>
                  </c:pt>
                  <c:pt idx="4">
                    <c:v>1.795080513399524</c:v>
                  </c:pt>
                  <c:pt idx="5">
                    <c:v>1.6019680561398844</c:v>
                  </c:pt>
                  <c:pt idx="6">
                    <c:v>1.3540954102888443</c:v>
                  </c:pt>
                  <c:pt idx="7">
                    <c:v>1.5255198274036537</c:v>
                  </c:pt>
                  <c:pt idx="8">
                    <c:v>1.8289736542933483</c:v>
                  </c:pt>
                  <c:pt idx="9">
                    <c:v>1.5013561362760908</c:v>
                  </c:pt>
                  <c:pt idx="10">
                    <c:v>1.4757544645602263</c:v>
                  </c:pt>
                  <c:pt idx="11">
                    <c:v>1.3402540773060625</c:v>
                  </c:pt>
                  <c:pt idx="12">
                    <c:v>1.037688547041526</c:v>
                  </c:pt>
                  <c:pt idx="13">
                    <c:v>1.2771352239153608</c:v>
                  </c:pt>
                  <c:pt idx="14">
                    <c:v>1.2113785603720051</c:v>
                  </c:pt>
                  <c:pt idx="15">
                    <c:v>1.5244901599990539</c:v>
                  </c:pt>
                  <c:pt idx="16">
                    <c:v>1.4417405114927233</c:v>
                  </c:pt>
                  <c:pt idx="17">
                    <c:v>1.375351194819322</c:v>
                  </c:pt>
                  <c:pt idx="18">
                    <c:v>1.476678202045604</c:v>
                  </c:pt>
                  <c:pt idx="19">
                    <c:v>1.3599723502293866</c:v>
                  </c:pt>
                  <c:pt idx="20">
                    <c:v>1.4505912160333327</c:v>
                  </c:pt>
                  <c:pt idx="21">
                    <c:v>1.3089646403749868</c:v>
                  </c:pt>
                  <c:pt idx="22">
                    <c:v>1.2227610674613445</c:v>
                  </c:pt>
                  <c:pt idx="23">
                    <c:v>0.91178011340816778</c:v>
                  </c:pt>
                </c:numCache>
              </c:numRef>
            </c:plus>
            <c:minus>
              <c:numRef>
                <c:f>RBC!$D$52:$AA$52</c:f>
                <c:numCache>
                  <c:formatCode>General</c:formatCode>
                  <c:ptCount val="24"/>
                  <c:pt idx="0">
                    <c:v>1.2370736597589658</c:v>
                  </c:pt>
                  <c:pt idx="1">
                    <c:v>1.8703261305747674</c:v>
                  </c:pt>
                  <c:pt idx="2">
                    <c:v>1.7174601659100124</c:v>
                  </c:pt>
                  <c:pt idx="3">
                    <c:v>1.3299164206635112</c:v>
                  </c:pt>
                  <c:pt idx="4">
                    <c:v>1.795080513399524</c:v>
                  </c:pt>
                  <c:pt idx="5">
                    <c:v>1.6019680561398844</c:v>
                  </c:pt>
                  <c:pt idx="6">
                    <c:v>1.3540954102888443</c:v>
                  </c:pt>
                  <c:pt idx="7">
                    <c:v>1.5255198274036537</c:v>
                  </c:pt>
                  <c:pt idx="8">
                    <c:v>1.8289736542933483</c:v>
                  </c:pt>
                  <c:pt idx="9">
                    <c:v>1.5013561362760908</c:v>
                  </c:pt>
                  <c:pt idx="10">
                    <c:v>1.4757544645602263</c:v>
                  </c:pt>
                  <c:pt idx="11">
                    <c:v>1.3402540773060625</c:v>
                  </c:pt>
                  <c:pt idx="12">
                    <c:v>1.037688547041526</c:v>
                  </c:pt>
                  <c:pt idx="13">
                    <c:v>1.2771352239153608</c:v>
                  </c:pt>
                  <c:pt idx="14">
                    <c:v>1.2113785603720051</c:v>
                  </c:pt>
                  <c:pt idx="15">
                    <c:v>1.5244901599990539</c:v>
                  </c:pt>
                  <c:pt idx="16">
                    <c:v>1.4417405114927233</c:v>
                  </c:pt>
                  <c:pt idx="17">
                    <c:v>1.375351194819322</c:v>
                  </c:pt>
                  <c:pt idx="18">
                    <c:v>1.476678202045604</c:v>
                  </c:pt>
                  <c:pt idx="19">
                    <c:v>1.3599723502293866</c:v>
                  </c:pt>
                  <c:pt idx="20">
                    <c:v>1.4505912160333327</c:v>
                  </c:pt>
                  <c:pt idx="21">
                    <c:v>1.3089646403749868</c:v>
                  </c:pt>
                  <c:pt idx="22">
                    <c:v>1.2227610674613445</c:v>
                  </c:pt>
                  <c:pt idx="23">
                    <c:v>0.91178011340816778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RBC!$D$1:$AA$1</c:f>
              <c:numCache>
                <c:formatCode>mmm\-yy</c:formatCode>
                <c:ptCount val="24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  <c:pt idx="13">
                  <c:v>42125</c:v>
                </c:pt>
                <c:pt idx="14">
                  <c:v>42156</c:v>
                </c:pt>
                <c:pt idx="15">
                  <c:v>42186</c:v>
                </c:pt>
                <c:pt idx="16">
                  <c:v>42217</c:v>
                </c:pt>
                <c:pt idx="17">
                  <c:v>42248</c:v>
                </c:pt>
                <c:pt idx="18">
                  <c:v>42278</c:v>
                </c:pt>
                <c:pt idx="19">
                  <c:v>42309</c:v>
                </c:pt>
                <c:pt idx="20">
                  <c:v>42339</c:v>
                </c:pt>
                <c:pt idx="21">
                  <c:v>42370</c:v>
                </c:pt>
                <c:pt idx="22">
                  <c:v>42401</c:v>
                </c:pt>
                <c:pt idx="23">
                  <c:v>42430</c:v>
                </c:pt>
              </c:numCache>
            </c:numRef>
          </c:cat>
          <c:val>
            <c:numRef>
              <c:f>RBC!$D$51:$AA$51</c:f>
              <c:numCache>
                <c:formatCode>General</c:formatCode>
                <c:ptCount val="24"/>
                <c:pt idx="0">
                  <c:v>10.768181818181819</c:v>
                </c:pt>
                <c:pt idx="1">
                  <c:v>10.622727272727273</c:v>
                </c:pt>
                <c:pt idx="2">
                  <c:v>11.018181818181818</c:v>
                </c:pt>
                <c:pt idx="3">
                  <c:v>10.863636363636362</c:v>
                </c:pt>
                <c:pt idx="4">
                  <c:v>10.836363636363638</c:v>
                </c:pt>
                <c:pt idx="5">
                  <c:v>10.577272727272726</c:v>
                </c:pt>
                <c:pt idx="6">
                  <c:v>10.477272727272727</c:v>
                </c:pt>
                <c:pt idx="7">
                  <c:v>10.677272727272728</c:v>
                </c:pt>
                <c:pt idx="8">
                  <c:v>10.24090909090909</c:v>
                </c:pt>
                <c:pt idx="9">
                  <c:v>10.404545454545454</c:v>
                </c:pt>
                <c:pt idx="10">
                  <c:v>10.418181818181816</c:v>
                </c:pt>
                <c:pt idx="11">
                  <c:v>10.290909090909091</c:v>
                </c:pt>
                <c:pt idx="12">
                  <c:v>10.295454545454545</c:v>
                </c:pt>
                <c:pt idx="13">
                  <c:v>10.272727272727268</c:v>
                </c:pt>
                <c:pt idx="14">
                  <c:v>10.372727272727269</c:v>
                </c:pt>
                <c:pt idx="15">
                  <c:v>10.695454545454545</c:v>
                </c:pt>
                <c:pt idx="16">
                  <c:v>10.704545454545457</c:v>
                </c:pt>
                <c:pt idx="17">
                  <c:v>10.45</c:v>
                </c:pt>
                <c:pt idx="18">
                  <c:v>10.21818181818182</c:v>
                </c:pt>
                <c:pt idx="19">
                  <c:v>10.304545454545455</c:v>
                </c:pt>
                <c:pt idx="20">
                  <c:v>10.381818181818181</c:v>
                </c:pt>
                <c:pt idx="21">
                  <c:v>10.245454545454548</c:v>
                </c:pt>
                <c:pt idx="22">
                  <c:v>10.24090909090909</c:v>
                </c:pt>
                <c:pt idx="23">
                  <c:v>10.204545454545455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01E-4375-9BC4-AA1D8775C5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3520848"/>
        <c:axId val="283518928"/>
      </c:lineChart>
      <c:dateAx>
        <c:axId val="283520848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83518928"/>
        <c:crosses val="autoZero"/>
        <c:auto val="1"/>
        <c:lblOffset val="100"/>
        <c:baseTimeUnit val="months"/>
      </c:dateAx>
      <c:valAx>
        <c:axId val="283518928"/>
        <c:scaling>
          <c:orientation val="minMax"/>
          <c:min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83520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Hct</a:t>
            </a:r>
            <a:endParaRPr lang="ja-JP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RBC!$D$78:$AA$78</c:f>
                <c:numCache>
                  <c:formatCode>General</c:formatCode>
                  <c:ptCount val="24"/>
                  <c:pt idx="0">
                    <c:v>3.4726826508317838</c:v>
                  </c:pt>
                  <c:pt idx="1">
                    <c:v>5.2969525778102104</c:v>
                  </c:pt>
                  <c:pt idx="2">
                    <c:v>4.640007480757717</c:v>
                  </c:pt>
                  <c:pt idx="3">
                    <c:v>3.6607167477746643</c:v>
                  </c:pt>
                  <c:pt idx="4">
                    <c:v>4.7486579226256778</c:v>
                  </c:pt>
                  <c:pt idx="5">
                    <c:v>4.2691861534984623</c:v>
                  </c:pt>
                  <c:pt idx="6">
                    <c:v>4.010938040775776</c:v>
                  </c:pt>
                  <c:pt idx="7">
                    <c:v>3.7868847180457834</c:v>
                  </c:pt>
                  <c:pt idx="8">
                    <c:v>4.9449281136925034</c:v>
                  </c:pt>
                  <c:pt idx="9">
                    <c:v>4.0859388999610493</c:v>
                  </c:pt>
                  <c:pt idx="10">
                    <c:v>3.8676663474511868</c:v>
                  </c:pt>
                  <c:pt idx="11">
                    <c:v>3.4023600219565799</c:v>
                  </c:pt>
                  <c:pt idx="12">
                    <c:v>2.5519235979133037</c:v>
                  </c:pt>
                  <c:pt idx="13">
                    <c:v>3.7661936854114559</c:v>
                  </c:pt>
                  <c:pt idx="14">
                    <c:v>3.69903941070966</c:v>
                  </c:pt>
                  <c:pt idx="15">
                    <c:v>3.8772407544242617</c:v>
                  </c:pt>
                  <c:pt idx="16">
                    <c:v>3.6600168224334935</c:v>
                  </c:pt>
                  <c:pt idx="17">
                    <c:v>3.3770004784431511</c:v>
                  </c:pt>
                  <c:pt idx="18">
                    <c:v>3.8282011398230402</c:v>
                  </c:pt>
                  <c:pt idx="19">
                    <c:v>4.1280260626059677</c:v>
                  </c:pt>
                  <c:pt idx="20">
                    <c:v>4.3137968166345892</c:v>
                  </c:pt>
                  <c:pt idx="21">
                    <c:v>3.7797224306677042</c:v>
                  </c:pt>
                  <c:pt idx="22">
                    <c:v>3.5942245913719297</c:v>
                  </c:pt>
                  <c:pt idx="23">
                    <c:v>2.6277012862170577</c:v>
                  </c:pt>
                </c:numCache>
              </c:numRef>
            </c:plus>
            <c:minus>
              <c:numRef>
                <c:f>RBC!$D$78:$AA$78</c:f>
                <c:numCache>
                  <c:formatCode>General</c:formatCode>
                  <c:ptCount val="24"/>
                  <c:pt idx="0">
                    <c:v>3.4726826508317838</c:v>
                  </c:pt>
                  <c:pt idx="1">
                    <c:v>5.2969525778102104</c:v>
                  </c:pt>
                  <c:pt idx="2">
                    <c:v>4.640007480757717</c:v>
                  </c:pt>
                  <c:pt idx="3">
                    <c:v>3.6607167477746643</c:v>
                  </c:pt>
                  <c:pt idx="4">
                    <c:v>4.7486579226256778</c:v>
                  </c:pt>
                  <c:pt idx="5">
                    <c:v>4.2691861534984623</c:v>
                  </c:pt>
                  <c:pt idx="6">
                    <c:v>4.010938040775776</c:v>
                  </c:pt>
                  <c:pt idx="7">
                    <c:v>3.7868847180457834</c:v>
                  </c:pt>
                  <c:pt idx="8">
                    <c:v>4.9449281136925034</c:v>
                  </c:pt>
                  <c:pt idx="9">
                    <c:v>4.0859388999610493</c:v>
                  </c:pt>
                  <c:pt idx="10">
                    <c:v>3.8676663474511868</c:v>
                  </c:pt>
                  <c:pt idx="11">
                    <c:v>3.4023600219565799</c:v>
                  </c:pt>
                  <c:pt idx="12">
                    <c:v>2.5519235979133037</c:v>
                  </c:pt>
                  <c:pt idx="13">
                    <c:v>3.7661936854114559</c:v>
                  </c:pt>
                  <c:pt idx="14">
                    <c:v>3.69903941070966</c:v>
                  </c:pt>
                  <c:pt idx="15">
                    <c:v>3.8772407544242617</c:v>
                  </c:pt>
                  <c:pt idx="16">
                    <c:v>3.6600168224334935</c:v>
                  </c:pt>
                  <c:pt idx="17">
                    <c:v>3.3770004784431511</c:v>
                  </c:pt>
                  <c:pt idx="18">
                    <c:v>3.8282011398230402</c:v>
                  </c:pt>
                  <c:pt idx="19">
                    <c:v>4.1280260626059677</c:v>
                  </c:pt>
                  <c:pt idx="20">
                    <c:v>4.3137968166345892</c:v>
                  </c:pt>
                  <c:pt idx="21">
                    <c:v>3.7797224306677042</c:v>
                  </c:pt>
                  <c:pt idx="22">
                    <c:v>3.5942245913719297</c:v>
                  </c:pt>
                  <c:pt idx="23">
                    <c:v>2.6277012862170577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RBC!$D$1:$AA$1</c:f>
              <c:numCache>
                <c:formatCode>mmm\-yy</c:formatCode>
                <c:ptCount val="24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  <c:pt idx="13">
                  <c:v>42125</c:v>
                </c:pt>
                <c:pt idx="14">
                  <c:v>42156</c:v>
                </c:pt>
                <c:pt idx="15">
                  <c:v>42186</c:v>
                </c:pt>
                <c:pt idx="16">
                  <c:v>42217</c:v>
                </c:pt>
                <c:pt idx="17">
                  <c:v>42248</c:v>
                </c:pt>
                <c:pt idx="18">
                  <c:v>42278</c:v>
                </c:pt>
                <c:pt idx="19">
                  <c:v>42309</c:v>
                </c:pt>
                <c:pt idx="20">
                  <c:v>42339</c:v>
                </c:pt>
                <c:pt idx="21">
                  <c:v>42370</c:v>
                </c:pt>
                <c:pt idx="22">
                  <c:v>42401</c:v>
                </c:pt>
                <c:pt idx="23">
                  <c:v>42430</c:v>
                </c:pt>
              </c:numCache>
            </c:numRef>
          </c:cat>
          <c:val>
            <c:numRef>
              <c:f>RBC!$D$77:$AA$77</c:f>
              <c:numCache>
                <c:formatCode>General</c:formatCode>
                <c:ptCount val="24"/>
                <c:pt idx="0">
                  <c:v>32.195454545454545</c:v>
                </c:pt>
                <c:pt idx="1">
                  <c:v>31.704545454545453</c:v>
                </c:pt>
                <c:pt idx="2">
                  <c:v>32.918181818181814</c:v>
                </c:pt>
                <c:pt idx="3">
                  <c:v>32.477272727272734</c:v>
                </c:pt>
                <c:pt idx="4">
                  <c:v>32.445454545454545</c:v>
                </c:pt>
                <c:pt idx="5">
                  <c:v>31.863636363636363</c:v>
                </c:pt>
                <c:pt idx="6">
                  <c:v>31.868181818181821</c:v>
                </c:pt>
                <c:pt idx="7">
                  <c:v>31.763636363636362</c:v>
                </c:pt>
                <c:pt idx="8">
                  <c:v>30.436363636363637</c:v>
                </c:pt>
                <c:pt idx="9">
                  <c:v>30.668181818181822</c:v>
                </c:pt>
                <c:pt idx="10">
                  <c:v>30.645454545454548</c:v>
                </c:pt>
                <c:pt idx="11">
                  <c:v>30.240909090909089</c:v>
                </c:pt>
                <c:pt idx="12">
                  <c:v>30.336363636363636</c:v>
                </c:pt>
                <c:pt idx="13">
                  <c:v>30.281818181818185</c:v>
                </c:pt>
                <c:pt idx="14">
                  <c:v>31.272727272727277</c:v>
                </c:pt>
                <c:pt idx="15">
                  <c:v>32.31363636363637</c:v>
                </c:pt>
                <c:pt idx="16">
                  <c:v>32.486363636363635</c:v>
                </c:pt>
                <c:pt idx="17">
                  <c:v>30.63636363636363</c:v>
                </c:pt>
                <c:pt idx="18">
                  <c:v>30.181818181818176</c:v>
                </c:pt>
                <c:pt idx="19">
                  <c:v>31.640909090909087</c:v>
                </c:pt>
                <c:pt idx="20">
                  <c:v>31.745454545454539</c:v>
                </c:pt>
                <c:pt idx="21">
                  <c:v>31.222727272727276</c:v>
                </c:pt>
                <c:pt idx="22">
                  <c:v>31.11363636363637</c:v>
                </c:pt>
                <c:pt idx="23">
                  <c:v>31.11363636363636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0BC-483D-821C-E3BF3D6B59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18438264"/>
        <c:axId val="518438584"/>
      </c:lineChart>
      <c:dateAx>
        <c:axId val="518438264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518438584"/>
        <c:crosses val="autoZero"/>
        <c:auto val="1"/>
        <c:lblOffset val="100"/>
        <c:baseTimeUnit val="months"/>
      </c:dateAx>
      <c:valAx>
        <c:axId val="518438584"/>
        <c:scaling>
          <c:orientation val="minMax"/>
          <c:max val="38"/>
          <c:min val="1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51843826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altLang="ja-JP"/>
              <a:t>ESA</a:t>
            </a:r>
            <a:endParaRPr lang="ja-JP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RBC!$D$104:$AA$104</c:f>
                <c:numCache>
                  <c:formatCode>General</c:formatCode>
                  <c:ptCount val="24"/>
                  <c:pt idx="0">
                    <c:v>2630.3075033127725</c:v>
                  </c:pt>
                  <c:pt idx="1">
                    <c:v>3124.2354436626597</c:v>
                  </c:pt>
                  <c:pt idx="2">
                    <c:v>3077.9516170701568</c:v>
                  </c:pt>
                  <c:pt idx="3">
                    <c:v>3228.3328924481766</c:v>
                  </c:pt>
                  <c:pt idx="4">
                    <c:v>2749.2720674437528</c:v>
                  </c:pt>
                  <c:pt idx="5">
                    <c:v>2156.3679001184273</c:v>
                  </c:pt>
                  <c:pt idx="6">
                    <c:v>2416.3697927276389</c:v>
                  </c:pt>
                  <c:pt idx="7">
                    <c:v>2917.7118355608559</c:v>
                  </c:pt>
                  <c:pt idx="8">
                    <c:v>3352.1956847849601</c:v>
                  </c:pt>
                  <c:pt idx="9">
                    <c:v>3347.8591901429777</c:v>
                  </c:pt>
                  <c:pt idx="10">
                    <c:v>3106.5779317894139</c:v>
                  </c:pt>
                  <c:pt idx="11">
                    <c:v>2922.2889534186597</c:v>
                  </c:pt>
                  <c:pt idx="12">
                    <c:v>2738.5420579764309</c:v>
                  </c:pt>
                  <c:pt idx="13">
                    <c:v>2625.9590927934869</c:v>
                  </c:pt>
                  <c:pt idx="14">
                    <c:v>2663.3852270688508</c:v>
                  </c:pt>
                  <c:pt idx="15">
                    <c:v>2709.3158844962081</c:v>
                  </c:pt>
                  <c:pt idx="16">
                    <c:v>3078.4340496991495</c:v>
                  </c:pt>
                  <c:pt idx="17">
                    <c:v>2720.0662364322147</c:v>
                  </c:pt>
                  <c:pt idx="18">
                    <c:v>2860.0265848617041</c:v>
                  </c:pt>
                  <c:pt idx="19">
                    <c:v>2987.2317819359555</c:v>
                  </c:pt>
                  <c:pt idx="20">
                    <c:v>2577.417023377609</c:v>
                  </c:pt>
                  <c:pt idx="21">
                    <c:v>2788.4474263623433</c:v>
                  </c:pt>
                  <c:pt idx="22">
                    <c:v>2535.8228895711009</c:v>
                  </c:pt>
                  <c:pt idx="23">
                    <c:v>2456.1232302785725</c:v>
                  </c:pt>
                </c:numCache>
              </c:numRef>
            </c:plus>
            <c:minus>
              <c:numRef>
                <c:f>RBC!$D$104:$AA$104</c:f>
                <c:numCache>
                  <c:formatCode>General</c:formatCode>
                  <c:ptCount val="24"/>
                  <c:pt idx="0">
                    <c:v>2630.3075033127725</c:v>
                  </c:pt>
                  <c:pt idx="1">
                    <c:v>3124.2354436626597</c:v>
                  </c:pt>
                  <c:pt idx="2">
                    <c:v>3077.9516170701568</c:v>
                  </c:pt>
                  <c:pt idx="3">
                    <c:v>3228.3328924481766</c:v>
                  </c:pt>
                  <c:pt idx="4">
                    <c:v>2749.2720674437528</c:v>
                  </c:pt>
                  <c:pt idx="5">
                    <c:v>2156.3679001184273</c:v>
                  </c:pt>
                  <c:pt idx="6">
                    <c:v>2416.3697927276389</c:v>
                  </c:pt>
                  <c:pt idx="7">
                    <c:v>2917.7118355608559</c:v>
                  </c:pt>
                  <c:pt idx="8">
                    <c:v>3352.1956847849601</c:v>
                  </c:pt>
                  <c:pt idx="9">
                    <c:v>3347.8591901429777</c:v>
                  </c:pt>
                  <c:pt idx="10">
                    <c:v>3106.5779317894139</c:v>
                  </c:pt>
                  <c:pt idx="11">
                    <c:v>2922.2889534186597</c:v>
                  </c:pt>
                  <c:pt idx="12">
                    <c:v>2738.5420579764309</c:v>
                  </c:pt>
                  <c:pt idx="13">
                    <c:v>2625.9590927934869</c:v>
                  </c:pt>
                  <c:pt idx="14">
                    <c:v>2663.3852270688508</c:v>
                  </c:pt>
                  <c:pt idx="15">
                    <c:v>2709.3158844962081</c:v>
                  </c:pt>
                  <c:pt idx="16">
                    <c:v>3078.4340496991495</c:v>
                  </c:pt>
                  <c:pt idx="17">
                    <c:v>2720.0662364322147</c:v>
                  </c:pt>
                  <c:pt idx="18">
                    <c:v>2860.0265848617041</c:v>
                  </c:pt>
                  <c:pt idx="19">
                    <c:v>2987.2317819359555</c:v>
                  </c:pt>
                  <c:pt idx="20">
                    <c:v>2577.417023377609</c:v>
                  </c:pt>
                  <c:pt idx="21">
                    <c:v>2788.4474263623433</c:v>
                  </c:pt>
                  <c:pt idx="22">
                    <c:v>2535.8228895711009</c:v>
                  </c:pt>
                  <c:pt idx="23">
                    <c:v>2456.1232302785725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RBC!$D$1:$AA$1</c:f>
              <c:numCache>
                <c:formatCode>mmm\-yy</c:formatCode>
                <c:ptCount val="24"/>
                <c:pt idx="0">
                  <c:v>41730</c:v>
                </c:pt>
                <c:pt idx="1">
                  <c:v>41760</c:v>
                </c:pt>
                <c:pt idx="2">
                  <c:v>41791</c:v>
                </c:pt>
                <c:pt idx="3">
                  <c:v>41821</c:v>
                </c:pt>
                <c:pt idx="4">
                  <c:v>41852</c:v>
                </c:pt>
                <c:pt idx="5">
                  <c:v>41883</c:v>
                </c:pt>
                <c:pt idx="6">
                  <c:v>41913</c:v>
                </c:pt>
                <c:pt idx="7">
                  <c:v>41944</c:v>
                </c:pt>
                <c:pt idx="8">
                  <c:v>41974</c:v>
                </c:pt>
                <c:pt idx="9">
                  <c:v>42005</c:v>
                </c:pt>
                <c:pt idx="10">
                  <c:v>42036</c:v>
                </c:pt>
                <c:pt idx="11">
                  <c:v>42064</c:v>
                </c:pt>
                <c:pt idx="12">
                  <c:v>42095</c:v>
                </c:pt>
                <c:pt idx="13">
                  <c:v>42125</c:v>
                </c:pt>
                <c:pt idx="14">
                  <c:v>42156</c:v>
                </c:pt>
                <c:pt idx="15">
                  <c:v>42186</c:v>
                </c:pt>
                <c:pt idx="16">
                  <c:v>42217</c:v>
                </c:pt>
                <c:pt idx="17">
                  <c:v>42248</c:v>
                </c:pt>
                <c:pt idx="18">
                  <c:v>42278</c:v>
                </c:pt>
                <c:pt idx="19">
                  <c:v>42309</c:v>
                </c:pt>
                <c:pt idx="20">
                  <c:v>42339</c:v>
                </c:pt>
                <c:pt idx="21">
                  <c:v>42370</c:v>
                </c:pt>
                <c:pt idx="22">
                  <c:v>42401</c:v>
                </c:pt>
                <c:pt idx="23">
                  <c:v>42430</c:v>
                </c:pt>
              </c:numCache>
            </c:numRef>
          </c:cat>
          <c:val>
            <c:numRef>
              <c:f>RBC!$D$103:$AA$103</c:f>
              <c:numCache>
                <c:formatCode>General</c:formatCode>
                <c:ptCount val="24"/>
                <c:pt idx="0">
                  <c:v>6852.272727272727</c:v>
                </c:pt>
                <c:pt idx="1">
                  <c:v>6227.272727272727</c:v>
                </c:pt>
                <c:pt idx="2">
                  <c:v>6920.454545454545</c:v>
                </c:pt>
                <c:pt idx="3">
                  <c:v>6329.545454545455</c:v>
                </c:pt>
                <c:pt idx="4">
                  <c:v>6534.090909090909</c:v>
                </c:pt>
                <c:pt idx="5">
                  <c:v>6534.090909090909</c:v>
                </c:pt>
                <c:pt idx="6">
                  <c:v>6545.454545454545</c:v>
                </c:pt>
                <c:pt idx="7">
                  <c:v>6034.090909090909</c:v>
                </c:pt>
                <c:pt idx="8">
                  <c:v>5625</c:v>
                </c:pt>
                <c:pt idx="9">
                  <c:v>5795.454545454545</c:v>
                </c:pt>
                <c:pt idx="10">
                  <c:v>5590.909090909091</c:v>
                </c:pt>
                <c:pt idx="11">
                  <c:v>5250</c:v>
                </c:pt>
                <c:pt idx="12">
                  <c:v>4943.181818181818</c:v>
                </c:pt>
                <c:pt idx="13">
                  <c:v>5545.454545454545</c:v>
                </c:pt>
                <c:pt idx="14">
                  <c:v>5511.363636363636</c:v>
                </c:pt>
                <c:pt idx="15">
                  <c:v>5477.272727272727</c:v>
                </c:pt>
                <c:pt idx="16">
                  <c:v>4977.272727272727</c:v>
                </c:pt>
                <c:pt idx="17">
                  <c:v>4568.181818181818</c:v>
                </c:pt>
                <c:pt idx="18">
                  <c:v>4704.545454545455</c:v>
                </c:pt>
                <c:pt idx="19">
                  <c:v>4840.909090909091</c:v>
                </c:pt>
                <c:pt idx="20">
                  <c:v>4681.818181818182</c:v>
                </c:pt>
                <c:pt idx="21">
                  <c:v>4511.363636363636</c:v>
                </c:pt>
                <c:pt idx="22">
                  <c:v>4375</c:v>
                </c:pt>
                <c:pt idx="23">
                  <c:v>4136.363636363636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020-458A-8999-55C4E4B03C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60135480"/>
        <c:axId val="463922480"/>
      </c:lineChart>
      <c:dateAx>
        <c:axId val="460135480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463922480"/>
        <c:crosses val="autoZero"/>
        <c:auto val="1"/>
        <c:lblOffset val="100"/>
        <c:baseTimeUnit val="months"/>
      </c:dateAx>
      <c:valAx>
        <c:axId val="463922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460135480"/>
        <c:crosses val="autoZero"/>
        <c:crossBetween val="between"/>
        <c:majorUnit val="2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7E557-2736-4CA5-87DD-75091620D2BD}" type="datetimeFigureOut">
              <a:rPr kumimoji="1" lang="ja-JP" altLang="en-US" smtClean="0"/>
              <a:t>2021/3/4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14978-0585-429D-9A60-8798D5AE5A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5538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7E557-2736-4CA5-87DD-75091620D2BD}" type="datetimeFigureOut">
              <a:rPr kumimoji="1" lang="ja-JP" altLang="en-US" smtClean="0"/>
              <a:t>2021/3/4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14978-0585-429D-9A60-8798D5AE5A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4264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7E557-2736-4CA5-87DD-75091620D2BD}" type="datetimeFigureOut">
              <a:rPr kumimoji="1" lang="ja-JP" altLang="en-US" smtClean="0"/>
              <a:t>2021/3/4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14978-0585-429D-9A60-8798D5AE5A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2977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7E557-2736-4CA5-87DD-75091620D2BD}" type="datetimeFigureOut">
              <a:rPr kumimoji="1" lang="ja-JP" altLang="en-US" smtClean="0"/>
              <a:t>2021/3/4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14978-0585-429D-9A60-8798D5AE5A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5846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7E557-2736-4CA5-87DD-75091620D2BD}" type="datetimeFigureOut">
              <a:rPr kumimoji="1" lang="ja-JP" altLang="en-US" smtClean="0"/>
              <a:t>2021/3/4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14978-0585-429D-9A60-8798D5AE5A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3384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7E557-2736-4CA5-87DD-75091620D2BD}" type="datetimeFigureOut">
              <a:rPr kumimoji="1" lang="ja-JP" altLang="en-US" smtClean="0"/>
              <a:t>2021/3/4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14978-0585-429D-9A60-8798D5AE5A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7351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7E557-2736-4CA5-87DD-75091620D2BD}" type="datetimeFigureOut">
              <a:rPr kumimoji="1" lang="ja-JP" altLang="en-US" smtClean="0"/>
              <a:t>2021/3/4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14978-0585-429D-9A60-8798D5AE5A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1058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7E557-2736-4CA5-87DD-75091620D2BD}" type="datetimeFigureOut">
              <a:rPr kumimoji="1" lang="ja-JP" altLang="en-US" smtClean="0"/>
              <a:t>2021/3/4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14978-0585-429D-9A60-8798D5AE5A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8621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7E557-2736-4CA5-87DD-75091620D2BD}" type="datetimeFigureOut">
              <a:rPr kumimoji="1" lang="ja-JP" altLang="en-US" smtClean="0"/>
              <a:t>2021/3/4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14978-0585-429D-9A60-8798D5AE5A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6458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7E557-2736-4CA5-87DD-75091620D2BD}" type="datetimeFigureOut">
              <a:rPr kumimoji="1" lang="ja-JP" altLang="en-US" smtClean="0"/>
              <a:t>2021/3/4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14978-0585-429D-9A60-8798D5AE5A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3176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7E557-2736-4CA5-87DD-75091620D2BD}" type="datetimeFigureOut">
              <a:rPr kumimoji="1" lang="ja-JP" altLang="en-US" smtClean="0"/>
              <a:t>2021/3/4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14978-0585-429D-9A60-8798D5AE5A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8833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7E557-2736-4CA5-87DD-75091620D2BD}" type="datetimeFigureOut">
              <a:rPr kumimoji="1" lang="ja-JP" altLang="en-US" smtClean="0"/>
              <a:t>2021/3/4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14978-0585-429D-9A60-8798D5AE5A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7026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EB0855A3-6AB1-492D-84C4-40AB9133D0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1867806"/>
              </p:ext>
            </p:extLst>
          </p:nvPr>
        </p:nvGraphicFramePr>
        <p:xfrm>
          <a:off x="0" y="682625"/>
          <a:ext cx="4565650" cy="2746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グラフ 9">
            <a:extLst>
              <a:ext uri="{FF2B5EF4-FFF2-40B4-BE49-F238E27FC236}">
                <a16:creationId xmlns:a16="http://schemas.microsoft.com/office/drawing/2014/main" id="{47332520-228F-4612-9AFF-878D59AE1D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3172975"/>
              </p:ext>
            </p:extLst>
          </p:nvPr>
        </p:nvGraphicFramePr>
        <p:xfrm>
          <a:off x="4578352" y="682625"/>
          <a:ext cx="4565650" cy="275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グラフ 10">
            <a:extLst>
              <a:ext uri="{FF2B5EF4-FFF2-40B4-BE49-F238E27FC236}">
                <a16:creationId xmlns:a16="http://schemas.microsoft.com/office/drawing/2014/main" id="{D70EE37A-7B61-4ABD-9422-0989C133C5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9831672"/>
              </p:ext>
            </p:extLst>
          </p:nvPr>
        </p:nvGraphicFramePr>
        <p:xfrm>
          <a:off x="0" y="3877811"/>
          <a:ext cx="456565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グラフ 11">
            <a:extLst>
              <a:ext uri="{FF2B5EF4-FFF2-40B4-BE49-F238E27FC236}">
                <a16:creationId xmlns:a16="http://schemas.microsoft.com/office/drawing/2014/main" id="{E75A3A21-A65A-48F8-9022-4BE1D64EF9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0269561"/>
              </p:ext>
            </p:extLst>
          </p:nvPr>
        </p:nvGraphicFramePr>
        <p:xfrm>
          <a:off x="4565650" y="3877811"/>
          <a:ext cx="4565650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C284BD7-F4BF-4A03-8C36-1261397F612F}"/>
              </a:ext>
            </a:extLst>
          </p:cNvPr>
          <p:cNvSpPr txBox="1"/>
          <p:nvPr/>
        </p:nvSpPr>
        <p:spPr>
          <a:xfrm>
            <a:off x="0" y="604116"/>
            <a:ext cx="234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7848DF4-F60F-4565-946D-F9E37DBB9BC4}"/>
              </a:ext>
            </a:extLst>
          </p:cNvPr>
          <p:cNvSpPr txBox="1"/>
          <p:nvPr/>
        </p:nvSpPr>
        <p:spPr>
          <a:xfrm>
            <a:off x="4565649" y="604116"/>
            <a:ext cx="234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B</a:t>
            </a:r>
            <a:endParaRPr kumimoji="1" lang="ja-JP" altLang="en-US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9B15FD0-5622-4278-95A0-1A7810493101}"/>
              </a:ext>
            </a:extLst>
          </p:cNvPr>
          <p:cNvSpPr txBox="1"/>
          <p:nvPr/>
        </p:nvSpPr>
        <p:spPr>
          <a:xfrm>
            <a:off x="-1" y="3877811"/>
            <a:ext cx="234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C</a:t>
            </a:r>
            <a:endParaRPr kumimoji="1"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A9DFF4C-9472-497B-B085-DB3DB07E307B}"/>
              </a:ext>
            </a:extLst>
          </p:cNvPr>
          <p:cNvSpPr txBox="1"/>
          <p:nvPr/>
        </p:nvSpPr>
        <p:spPr>
          <a:xfrm>
            <a:off x="4578352" y="3877811"/>
            <a:ext cx="234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36612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8</Words>
  <Application>Microsoft Office PowerPoint</Application>
  <PresentationFormat>画面に合わせる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山本　将輝</dc:creator>
  <cp:lastModifiedBy>山本　将輝</cp:lastModifiedBy>
  <cp:revision>5</cp:revision>
  <dcterms:created xsi:type="dcterms:W3CDTF">2021-03-01T14:05:09Z</dcterms:created>
  <dcterms:modified xsi:type="dcterms:W3CDTF">2021-03-04T14:27:49Z</dcterms:modified>
</cp:coreProperties>
</file>