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7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8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95" r:id="rId2"/>
    <p:sldMasterId id="2147483707" r:id="rId3"/>
    <p:sldMasterId id="2147483719" r:id="rId4"/>
    <p:sldMasterId id="2147483731" r:id="rId5"/>
    <p:sldMasterId id="2147483743" r:id="rId6"/>
    <p:sldMasterId id="2147483755" r:id="rId7"/>
    <p:sldMasterId id="2147483767" r:id="rId8"/>
    <p:sldMasterId id="2147483779" r:id="rId9"/>
    <p:sldMasterId id="2147483791" r:id="rId10"/>
    <p:sldMasterId id="2147483803" r:id="rId11"/>
    <p:sldMasterId id="2147483815" r:id="rId12"/>
    <p:sldMasterId id="2147483828" r:id="rId13"/>
    <p:sldMasterId id="2147483842" r:id="rId14"/>
    <p:sldMasterId id="2147483855" r:id="rId15"/>
    <p:sldMasterId id="2147483868" r:id="rId16"/>
    <p:sldMasterId id="2147483880" r:id="rId17"/>
    <p:sldMasterId id="2147483892" r:id="rId18"/>
    <p:sldMasterId id="2147483904" r:id="rId19"/>
  </p:sldMasterIdLst>
  <p:notesMasterIdLst>
    <p:notesMasterId r:id="rId21"/>
  </p:notesMasterIdLst>
  <p:handoutMasterIdLst>
    <p:handoutMasterId r:id="rId22"/>
  </p:handoutMasterIdLst>
  <p:sldIdLst>
    <p:sldId id="1304" r:id="rId20"/>
  </p:sldIdLst>
  <p:sldSz cx="12192000" cy="6858000"/>
  <p:notesSz cx="6797675" cy="9928225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Arial" charset="0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orient="horz" pos="527" userDrawn="1">
          <p15:clr>
            <a:srgbClr val="A4A3A4"/>
          </p15:clr>
        </p15:guide>
        <p15:guide id="3" orient="horz" pos="119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orient="horz" pos="255" userDrawn="1">
          <p15:clr>
            <a:srgbClr val="A4A3A4"/>
          </p15:clr>
        </p15:guide>
        <p15:guide id="6" orient="horz" pos="2387" userDrawn="1">
          <p15:clr>
            <a:srgbClr val="A4A3A4"/>
          </p15:clr>
        </p15:guide>
        <p15:guide id="7" orient="horz" pos="890" userDrawn="1">
          <p15:clr>
            <a:srgbClr val="A4A3A4"/>
          </p15:clr>
        </p15:guide>
        <p15:guide id="8" pos="211" userDrawn="1">
          <p15:clr>
            <a:srgbClr val="A4A3A4"/>
          </p15:clr>
        </p15:guide>
        <p15:guide id="9" pos="7348" userDrawn="1">
          <p15:clr>
            <a:srgbClr val="A4A3A4"/>
          </p15:clr>
        </p15:guide>
        <p15:guide id="10" pos="3840" userDrawn="1">
          <p15:clr>
            <a:srgbClr val="A4A3A4"/>
          </p15:clr>
        </p15:guide>
        <p15:guide id="11" pos="5231" userDrawn="1">
          <p15:clr>
            <a:srgbClr val="A4A3A4"/>
          </p15:clr>
        </p15:guide>
        <p15:guide id="12" pos="2691" userDrawn="1">
          <p15:clr>
            <a:srgbClr val="A4A3A4"/>
          </p15:clr>
        </p15:guide>
        <p15:guide id="13" pos="937" userDrawn="1">
          <p15:clr>
            <a:srgbClr val="A4A3A4"/>
          </p15:clr>
        </p15:guide>
        <p15:guide id="14" pos="6985" userDrawn="1">
          <p15:clr>
            <a:srgbClr val="A4A3A4"/>
          </p15:clr>
        </p15:guide>
        <p15:guide id="15" pos="1421" userDrawn="1">
          <p15:clr>
            <a:srgbClr val="A4A3A4"/>
          </p15:clr>
        </p15:guide>
        <p15:guide id="16" orient="horz" pos="3339" userDrawn="1">
          <p15:clr>
            <a:srgbClr val="A4A3A4"/>
          </p15:clr>
        </p15:guide>
        <p15:guide id="17" orient="horz" pos="618" userDrawn="1">
          <p15:clr>
            <a:srgbClr val="A4A3A4"/>
          </p15:clr>
        </p15:guide>
        <p15:guide id="18" orient="horz" pos="2684" userDrawn="1">
          <p15:clr>
            <a:srgbClr val="A4A3A4"/>
          </p15:clr>
        </p15:guide>
        <p15:guide id="19" orient="horz" pos="3067" userDrawn="1">
          <p15:clr>
            <a:srgbClr val="A4A3A4"/>
          </p15:clr>
        </p15:guide>
        <p15:guide id="20" pos="513" userDrawn="1">
          <p15:clr>
            <a:srgbClr val="A4A3A4"/>
          </p15:clr>
        </p15:guide>
        <p15:guide id="21" pos="1603" userDrawn="1">
          <p15:clr>
            <a:srgbClr val="A4A3A4"/>
          </p15:clr>
        </p15:guide>
        <p15:guide id="22" userDrawn="1">
          <p15:clr>
            <a:srgbClr val="A4A3A4"/>
          </p15:clr>
        </p15:guide>
        <p15:guide id="23" pos="1965" userDrawn="1">
          <p15:clr>
            <a:srgbClr val="A4A3A4"/>
          </p15:clr>
        </p15:guide>
        <p15:guide id="24" pos="3537" userDrawn="1">
          <p15:clr>
            <a:srgbClr val="A4A3A4"/>
          </p15:clr>
        </p15:guide>
        <p15:guide id="25" pos="4445" userDrawn="1">
          <p15:clr>
            <a:srgbClr val="A4A3A4"/>
          </p15:clr>
        </p15:guide>
        <p15:guide id="26" pos="3235" userDrawn="1">
          <p15:clr>
            <a:srgbClr val="A4A3A4"/>
          </p15:clr>
        </p15:guide>
        <p15:guide id="27" orient="horz" pos="2614" userDrawn="1">
          <p15:clr>
            <a:srgbClr val="A4A3A4"/>
          </p15:clr>
        </p15:guide>
        <p15:guide id="28" pos="5633" userDrawn="1">
          <p15:clr>
            <a:srgbClr val="A4A3A4"/>
          </p15:clr>
        </p15:guide>
        <p15:guide id="29" orient="horz" pos="2478" userDrawn="1">
          <p15:clr>
            <a:srgbClr val="A4A3A4"/>
          </p15:clr>
        </p15:guide>
        <p15:guide id="30" orient="horz" pos="2704" userDrawn="1">
          <p15:clr>
            <a:srgbClr val="A4A3A4"/>
          </p15:clr>
        </p15:guide>
        <p15:guide id="31" orient="horz" pos="1026" userDrawn="1">
          <p15:clr>
            <a:srgbClr val="A4A3A4"/>
          </p15:clr>
        </p15:guide>
        <p15:guide id="32" pos="29" userDrawn="1">
          <p15:clr>
            <a:srgbClr val="A4A3A4"/>
          </p15:clr>
        </p15:guide>
        <p15:guide id="33" pos="5655" userDrawn="1">
          <p15:clr>
            <a:srgbClr val="A4A3A4"/>
          </p15:clr>
        </p15:guide>
        <p15:guide id="34" pos="37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전산실TEST" initials="전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515"/>
    <a:srgbClr val="CC0000"/>
    <a:srgbClr val="2A79D0"/>
    <a:srgbClr val="800000"/>
    <a:srgbClr val="CA0000"/>
    <a:srgbClr val="FF66FF"/>
    <a:srgbClr val="C9C9C9"/>
    <a:srgbClr val="CC99FF"/>
    <a:srgbClr val="6B79D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6313" autoAdjust="0"/>
  </p:normalViewPr>
  <p:slideViewPr>
    <p:cSldViewPr showGuides="1">
      <p:cViewPr varScale="1">
        <p:scale>
          <a:sx n="70" d="100"/>
          <a:sy n="70" d="100"/>
        </p:scale>
        <p:origin x="90" y="1080"/>
      </p:cViewPr>
      <p:guideLst>
        <p:guide orient="horz" pos="1162"/>
        <p:guide orient="horz" pos="527"/>
        <p:guide orient="horz" pos="119"/>
        <p:guide orient="horz" pos="4065"/>
        <p:guide orient="horz" pos="255"/>
        <p:guide orient="horz" pos="2387"/>
        <p:guide orient="horz" pos="890"/>
        <p:guide pos="211"/>
        <p:guide pos="7348"/>
        <p:guide pos="3840"/>
        <p:guide pos="5231"/>
        <p:guide pos="2691"/>
        <p:guide pos="937"/>
        <p:guide pos="6985"/>
        <p:guide pos="1421"/>
        <p:guide orient="horz" pos="3339"/>
        <p:guide orient="horz" pos="618"/>
        <p:guide orient="horz" pos="2684"/>
        <p:guide orient="horz" pos="3067"/>
        <p:guide pos="513"/>
        <p:guide pos="1603"/>
        <p:guide/>
        <p:guide pos="1965"/>
        <p:guide pos="3537"/>
        <p:guide pos="4445"/>
        <p:guide pos="3235"/>
        <p:guide orient="horz" pos="2614"/>
        <p:guide pos="5633"/>
        <p:guide orient="horz" pos="2478"/>
        <p:guide orient="horz" pos="2704"/>
        <p:guide orient="horz" pos="1026"/>
        <p:guide pos="29"/>
        <p:guide pos="5655"/>
        <p:guide pos="3780"/>
      </p:guideLst>
    </p:cSldViewPr>
  </p:slideViewPr>
  <p:outlineViewPr>
    <p:cViewPr>
      <p:scale>
        <a:sx n="33" d="100"/>
        <a:sy n="33" d="100"/>
      </p:scale>
      <p:origin x="0" y="-9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notesViewPr>
    <p:cSldViewPr showGuides="1">
      <p:cViewPr varScale="1">
        <p:scale>
          <a:sx n="47" d="100"/>
          <a:sy n="47" d="100"/>
        </p:scale>
        <p:origin x="-1440" y="-96"/>
      </p:cViewPr>
      <p:guideLst>
        <p:guide orient="horz" pos="3110"/>
        <p:guide pos="2141"/>
        <p:guide orient="horz"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kumimoji="0" sz="1200" smtClean="0">
                <a:ea typeface="+mn-ea"/>
              </a:defRPr>
            </a:lvl1pPr>
          </a:lstStyle>
          <a:p>
            <a:pPr>
              <a:defRPr/>
            </a:pPr>
            <a:fld id="{F6B30A81-5533-421F-AD07-91FC5FB3FCD0}" type="datetimeFigureOut">
              <a:rPr lang="ko-KR" altLang="en-US"/>
              <a:pPr>
                <a:defRPr/>
              </a:pPr>
              <a:t>2021-12-15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kumimoji="0" sz="1200" smtClean="0">
                <a:ea typeface="+mn-ea"/>
              </a:defRPr>
            </a:lvl1pPr>
          </a:lstStyle>
          <a:p>
            <a:pPr>
              <a:defRPr/>
            </a:pPr>
            <a:fld id="{FEF97C45-F147-4253-BBE1-CAC97DB3C22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0490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kumimoji="0" sz="1200" smtClean="0">
                <a:ea typeface="+mn-ea"/>
              </a:defRPr>
            </a:lvl1pPr>
          </a:lstStyle>
          <a:p>
            <a:pPr>
              <a:defRPr/>
            </a:pPr>
            <a:fld id="{6672A09F-047B-4569-957C-94E91109795D}" type="datetimeFigureOut">
              <a:rPr lang="ko-KR" altLang="en-US"/>
              <a:pPr>
                <a:defRPr/>
              </a:pPr>
              <a:t>2021-12-15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6706"/>
            <a:ext cx="5438775" cy="4466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kumimoji="0" sz="1200" smtClean="0">
                <a:ea typeface="+mn-ea"/>
              </a:defRPr>
            </a:lvl1pPr>
          </a:lstStyle>
          <a:p>
            <a:pPr>
              <a:defRPr/>
            </a:pPr>
            <a:fld id="{DF6E2203-24D4-4BCA-B207-5EC79A8565D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3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6E2203-24D4-4BCA-B207-5EC79A8565D8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836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373216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B4B4B4"/>
              </a:gs>
              <a:gs pos="100000">
                <a:srgbClr val="F8F8F8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ea typeface="맑은 고딕" pitchFamily="50" charset="-127"/>
            </a:endParaRPr>
          </a:p>
        </p:txBody>
      </p:sp>
      <p:sp>
        <p:nvSpPr>
          <p:cNvPr id="5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>
              <a:defRPr/>
            </a:pPr>
            <a:endParaRPr kumimoji="0" lang="ko-KR" altLang="en-US">
              <a:ea typeface="+mn-ea"/>
            </a:endParaRPr>
          </a:p>
        </p:txBody>
      </p:sp>
      <p:sp>
        <p:nvSpPr>
          <p:cNvPr id="6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ea typeface="맑은 고딕" pitchFamily="50" charset="-127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420264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09233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16948137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9165774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7522209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63310438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908797660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762242369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828522555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03737598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85479075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86063935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08346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87854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06446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080689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54770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018450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918310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1226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031555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827718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511113907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68128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0172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98589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998632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60048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693928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061769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624602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298480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77610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820678846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246722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743464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612646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57910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95620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559845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76124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570439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2551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393042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707267409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791091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119639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197998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541896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956937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4504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51816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610823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121064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015534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825498339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615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725802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609294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4073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1176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7873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67194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2857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226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6128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45565377"/>
      </p:ext>
    </p:extLst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9462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696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8387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4189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359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0508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866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0091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2163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0498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193916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3737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2129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4846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7129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8973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343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24945"/>
      </p:ext>
    </p:extLst>
  </p:cSld>
  <p:clrMapOvr>
    <a:masterClrMapping/>
  </p:clrMapOvr>
  <p:transition spd="med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877065"/>
      </p:ext>
    </p:extLst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46597"/>
      </p:ext>
    </p:extLst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88268"/>
      </p:ext>
    </p:extLst>
  </p:cSld>
  <p:clrMapOvr>
    <a:masterClrMapping/>
  </p:clrMapOvr>
  <p:transition spd="med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01934552"/>
      </p:ext>
    </p:extLst>
  </p:cSld>
  <p:clrMapOvr>
    <a:masterClrMapping/>
  </p:clrMapOvr>
  <p:transition spd="med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843650"/>
      </p:ext>
    </p:extLst>
  </p:cSld>
  <p:clrMapOvr>
    <a:masterClrMapping/>
  </p:clrMapOvr>
  <p:transition spd="med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48565"/>
      </p:ext>
    </p:extLst>
  </p:cSld>
  <p:clrMapOvr>
    <a:masterClrMapping/>
  </p:clrMapOvr>
  <p:transition spd="med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1433"/>
      </p:ext>
    </p:extLst>
  </p:cSld>
  <p:clrMapOvr>
    <a:masterClrMapping/>
  </p:clrMapOvr>
  <p:transition spd="med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70364"/>
      </p:ext>
    </p:extLst>
  </p:cSld>
  <p:clrMapOvr>
    <a:masterClrMapping/>
  </p:clrMapOvr>
  <p:transition spd="med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666342"/>
      </p:ext>
    </p:extLst>
  </p:cSld>
  <p:clrMapOvr>
    <a:masterClrMapping/>
  </p:clrMapOvr>
  <p:transition spd="med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245349"/>
      </p:ext>
    </p:extLst>
  </p:cSld>
  <p:clrMapOvr>
    <a:masterClrMapping/>
  </p:clrMapOvr>
  <p:transition spd="med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649804"/>
      </p:ext>
    </p:extLst>
  </p:cSld>
  <p:clrMapOvr>
    <a:masterClrMapping/>
  </p:clrMapOvr>
  <p:transition spd="med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656094"/>
      </p:ext>
    </p:extLst>
  </p:cSld>
  <p:clrMapOvr>
    <a:masterClrMapping/>
  </p:clrMapOvr>
  <p:transition spd="med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00408"/>
      </p:ext>
    </p:extLst>
  </p:cSld>
  <p:clrMapOvr>
    <a:masterClrMapping/>
  </p:clrMapOvr>
  <p:transition spd="med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244728"/>
      </p:ext>
    </p:extLst>
  </p:cSld>
  <p:clrMapOvr>
    <a:masterClrMapping/>
  </p:clrMapOvr>
  <p:transition spd="med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535353289"/>
      </p:ext>
    </p:extLst>
  </p:cSld>
  <p:clrMapOvr>
    <a:masterClrMapping/>
  </p:clrMapOvr>
  <p:transition spd="med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418660"/>
      </p:ext>
    </p:extLst>
  </p:cSld>
  <p:clrMapOvr>
    <a:masterClrMapping/>
  </p:clrMapOvr>
  <p:transition spd="med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483200"/>
      </p:ext>
    </p:extLst>
  </p:cSld>
  <p:clrMapOvr>
    <a:masterClrMapping/>
  </p:clrMapOvr>
  <p:transition spd="med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87800"/>
      </p:ext>
    </p:extLst>
  </p:cSld>
  <p:clrMapOvr>
    <a:masterClrMapping/>
  </p:clrMapOvr>
  <p:transition spd="med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03187"/>
      </p:ext>
    </p:extLst>
  </p:cSld>
  <p:clrMapOvr>
    <a:masterClrMapping/>
  </p:clrMapOvr>
  <p:transition spd="med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911299"/>
      </p:ext>
    </p:extLst>
  </p:cSld>
  <p:clrMapOvr>
    <a:masterClrMapping/>
  </p:clrMapOvr>
  <p:transition spd="med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12937"/>
      </p:ext>
    </p:extLst>
  </p:cSld>
  <p:clrMapOvr>
    <a:masterClrMapping/>
  </p:clrMapOvr>
  <p:transition spd="med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94275"/>
      </p:ext>
    </p:extLst>
  </p:cSld>
  <p:clrMapOvr>
    <a:masterClrMapping/>
  </p:clrMapOvr>
  <p:transition spd="med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779525"/>
      </p:ext>
    </p:extLst>
  </p:cSld>
  <p:clrMapOvr>
    <a:masterClrMapping/>
  </p:clrMapOvr>
  <p:transition spd="med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239682"/>
      </p:ext>
    </p:extLst>
  </p:cSld>
  <p:clrMapOvr>
    <a:masterClrMapping/>
  </p:clrMapOvr>
  <p:transition spd="med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3913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331355573"/>
      </p:ext>
    </p:extLst>
  </p:cSld>
  <p:clrMapOvr>
    <a:masterClrMapping/>
  </p:clrMapOvr>
  <p:transition spd="med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5105794"/>
      </p:ext>
    </p:extLst>
  </p:cSld>
  <p:clrMapOvr>
    <a:masterClrMapping/>
  </p:clrMapOvr>
  <p:transition spd="med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62820"/>
      </p:ext>
    </p:extLst>
  </p:cSld>
  <p:clrMapOvr>
    <a:masterClrMapping/>
  </p:clrMapOvr>
  <p:transition spd="med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099120"/>
      </p:ext>
    </p:extLst>
  </p:cSld>
  <p:clrMapOvr>
    <a:masterClrMapping/>
  </p:clrMapOvr>
  <p:transition spd="med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948101"/>
      </p:ext>
    </p:extLst>
  </p:cSld>
  <p:clrMapOvr>
    <a:masterClrMapping/>
  </p:clrMapOvr>
  <p:transition spd="med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72227"/>
      </p:ext>
    </p:extLst>
  </p:cSld>
  <p:clrMapOvr>
    <a:masterClrMapping/>
  </p:clrMapOvr>
  <p:transition spd="med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203136"/>
      </p:ext>
    </p:extLst>
  </p:cSld>
  <p:clrMapOvr>
    <a:masterClrMapping/>
  </p:clrMapOvr>
  <p:transition spd="med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555485"/>
      </p:ext>
    </p:extLst>
  </p:cSld>
  <p:clrMapOvr>
    <a:masterClrMapping/>
  </p:clrMapOvr>
  <p:transition spd="med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615055"/>
      </p:ext>
    </p:extLst>
  </p:cSld>
  <p:clrMapOvr>
    <a:masterClrMapping/>
  </p:clrMapOvr>
  <p:transition spd="med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481920"/>
      </p:ext>
    </p:extLst>
  </p:cSld>
  <p:clrMapOvr>
    <a:masterClrMapping/>
  </p:clrMapOvr>
  <p:transition spd="med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374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5828711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4947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151709"/>
      </p:ext>
    </p:extLst>
  </p:cSld>
  <p:clrMapOvr>
    <a:masterClrMapping/>
  </p:clrMapOvr>
  <p:transition spd="med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606838"/>
      </p:ext>
    </p:extLst>
  </p:cSld>
  <p:clrMapOvr>
    <a:masterClrMapping/>
  </p:clrMapOvr>
  <p:transition spd="med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79106"/>
      </p:ext>
    </p:extLst>
  </p:cSld>
  <p:clrMapOvr>
    <a:masterClrMapping/>
  </p:clrMapOvr>
  <p:transition spd="med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647422"/>
      </p:ext>
    </p:extLst>
  </p:cSld>
  <p:clrMapOvr>
    <a:masterClrMapping/>
  </p:clrMapOvr>
  <p:transition spd="med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625636"/>
      </p:ext>
    </p:extLst>
  </p:cSld>
  <p:clrMapOvr>
    <a:masterClrMapping/>
  </p:clrMapOvr>
  <p:transition spd="med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78172"/>
      </p:ext>
    </p:extLst>
  </p:cSld>
  <p:clrMapOvr>
    <a:masterClrMapping/>
  </p:clrMapOvr>
  <p:transition spd="med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4213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975404"/>
      </p:ext>
    </p:extLst>
  </p:cSld>
  <p:clrMapOvr>
    <a:masterClrMapping/>
  </p:clrMapOvr>
  <p:transition spd="med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>
                <a:solidFill>
                  <a:srgbClr val="000000"/>
                </a:solidFill>
              </a:rPr>
              <a:t>LOGO</a:t>
            </a:r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352531"/>
      </p:ext>
    </p:extLst>
  </p:cSld>
  <p:clrMapOvr>
    <a:masterClrMapping/>
  </p:clrMapOvr>
  <p:transition spd="med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srgbClr val="000000"/>
              </a:solidFill>
              <a:latin typeface="Arial Narrow"/>
              <a:ea typeface="휴먼모음T"/>
            </a:endParaRPr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srgbClr val="000000"/>
              </a:solidFill>
              <a:latin typeface="Arial Narrow"/>
              <a:ea typeface="휴먼모음T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srgbClr val="000000"/>
              </a:solidFill>
              <a:latin typeface="Arial Narrow"/>
              <a:ea typeface="휴먼모음T"/>
            </a:endParaRPr>
          </a:p>
        </p:txBody>
      </p:sp>
    </p:spTree>
    <p:extLst>
      <p:ext uri="{BB962C8B-B14F-4D97-AF65-F5344CB8AC3E}">
        <p14:creationId xmlns:p14="http://schemas.microsoft.com/office/powerpoint/2010/main" val="1668156948"/>
      </p:ext>
    </p:extLst>
  </p:cSld>
  <p:clrMapOvr>
    <a:masterClrMapping/>
  </p:clrMapOvr>
  <p:transition spd="med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26696"/>
      </p:ext>
    </p:extLst>
  </p:cSld>
  <p:clrMapOvr>
    <a:masterClrMapping/>
  </p:clrMapOvr>
  <p:transition spd="med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307583"/>
      </p:ext>
    </p:extLst>
  </p:cSld>
  <p:clrMapOvr>
    <a:masterClrMapping/>
  </p:clrMapOvr>
  <p:transition spd="med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814839"/>
      </p:ext>
    </p:extLst>
  </p:cSld>
  <p:clrMapOvr>
    <a:masterClrMapping/>
  </p:clrMapOvr>
  <p:transition spd="med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623650"/>
      </p:ext>
    </p:extLst>
  </p:cSld>
  <p:clrMapOvr>
    <a:masterClrMapping/>
  </p:clrMapOvr>
  <p:transition spd="med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358179"/>
      </p:ext>
    </p:extLst>
  </p:cSld>
  <p:clrMapOvr>
    <a:masterClrMapping/>
  </p:clrMapOvr>
  <p:transition spd="med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084152"/>
      </p:ext>
    </p:extLst>
  </p:cSld>
  <p:clrMapOvr>
    <a:masterClrMapping/>
  </p:clrMapOvr>
  <p:transition spd="med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68988"/>
      </p:ext>
    </p:extLst>
  </p:cSld>
  <p:clrMapOvr>
    <a:masterClrMapping/>
  </p:clrMapOvr>
  <p:transition spd="med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878693"/>
      </p:ext>
    </p:extLst>
  </p:cSld>
  <p:clrMapOvr>
    <a:masterClrMapping/>
  </p:clrMapOvr>
  <p:transition spd="med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6174"/>
      </p:ext>
    </p:extLst>
  </p:cSld>
  <p:clrMapOvr>
    <a:masterClrMapping/>
  </p:clrMapOvr>
  <p:transition spd="med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233052"/>
      </p:ext>
    </p:extLst>
  </p:cSld>
  <p:clrMapOvr>
    <a:masterClrMapping/>
  </p:clrMapOvr>
  <p:transition spd="med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8"/>
          <p:cNvSpPr>
            <a:spLocks noChangeArrowheads="1"/>
          </p:cNvSpPr>
          <p:nvPr userDrawn="1"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B4B4B4"/>
              </a:gs>
              <a:gs pos="100000">
                <a:srgbClr val="F8F8F8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srgbClr val="000000"/>
              </a:solidFill>
              <a:latin typeface="Arial Narrow"/>
              <a:ea typeface="맑은 고딕" pitchFamily="50" charset="-127"/>
            </a:endParaRPr>
          </a:p>
        </p:txBody>
      </p:sp>
      <p:sp>
        <p:nvSpPr>
          <p:cNvPr id="18" name="Rectangle 40"/>
          <p:cNvSpPr>
            <a:spLocks noChangeArrowheads="1"/>
          </p:cNvSpPr>
          <p:nvPr userDrawn="1"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rgbClr val="2A79D0"/>
              </a:gs>
              <a:gs pos="50000">
                <a:srgbClr val="004074"/>
              </a:gs>
              <a:gs pos="100000">
                <a:srgbClr val="2A79D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Arial Narrow"/>
              <a:ea typeface="맑은 고딕"/>
            </a:endParaRPr>
          </a:p>
        </p:txBody>
      </p:sp>
      <p:sp>
        <p:nvSpPr>
          <p:cNvPr id="19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srgbClr val="000000"/>
              </a:solidFill>
              <a:latin typeface="Arial Narrow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490598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373216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B4B4B4"/>
              </a:gs>
              <a:gs pos="100000">
                <a:srgbClr val="F8F8F8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5" name="Rectangle 40"/>
          <p:cNvSpPr>
            <a:spLocks noChangeArrowheads="1"/>
          </p:cNvSpPr>
          <p:nvPr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>
              <a:defRPr/>
            </a:pPr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6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0660215"/>
      </p:ext>
    </p:extLst>
  </p:cSld>
  <p:clrMapOvr>
    <a:masterClrMapping/>
  </p:clrMapOvr>
  <p:transition spd="med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7055902"/>
      </p:ext>
    </p:extLst>
  </p:cSld>
  <p:clrMapOvr>
    <a:masterClrMapping/>
  </p:clrMapOvr>
  <p:transition spd="med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59079008"/>
      </p:ext>
    </p:extLst>
  </p:cSld>
  <p:clrMapOvr>
    <a:masterClrMapping/>
  </p:clrMapOvr>
  <p:transition spd="med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313416980"/>
      </p:ext>
    </p:extLst>
  </p:cSld>
  <p:clrMapOvr>
    <a:masterClrMapping/>
  </p:clrMapOvr>
  <p:transition spd="med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569682373"/>
      </p:ext>
    </p:extLst>
  </p:cSld>
  <p:clrMapOvr>
    <a:masterClrMapping/>
  </p:clrMapOvr>
  <p:transition spd="med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970908908"/>
      </p:ext>
    </p:extLst>
  </p:cSld>
  <p:clrMapOvr>
    <a:masterClrMapping/>
  </p:clrMapOvr>
  <p:transition spd="med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17154532"/>
      </p:ext>
    </p:extLst>
  </p:cSld>
  <p:clrMapOvr>
    <a:masterClrMapping/>
  </p:clrMapOvr>
  <p:transition spd="med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717061954"/>
      </p:ext>
    </p:extLst>
  </p:cSld>
  <p:clrMapOvr>
    <a:masterClrMapping/>
  </p:clrMapOvr>
  <p:transition spd="med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757743447"/>
      </p:ext>
    </p:extLst>
  </p:cSld>
  <p:clrMapOvr>
    <a:masterClrMapping/>
  </p:clrMapOvr>
  <p:transition spd="med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664627623"/>
      </p:ext>
    </p:extLst>
  </p:cSld>
  <p:clrMapOvr>
    <a:masterClrMapping/>
  </p:clrMapOvr>
  <p:transition spd="med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358113035"/>
      </p:ext>
    </p:extLst>
  </p:cSld>
  <p:clrMapOvr>
    <a:masterClrMapping/>
  </p:clrMapOvr>
  <p:transition spd="med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8"/>
          <p:cNvSpPr>
            <a:spLocks noChangeArrowheads="1"/>
          </p:cNvSpPr>
          <p:nvPr userDrawn="1"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B4B4B4"/>
              </a:gs>
              <a:gs pos="100000">
                <a:srgbClr val="F8F8F8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8" name="Rectangle 40"/>
          <p:cNvSpPr>
            <a:spLocks noChangeArrowheads="1"/>
          </p:cNvSpPr>
          <p:nvPr userDrawn="1"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rgbClr val="2A79D0"/>
              </a:gs>
              <a:gs pos="50000">
                <a:srgbClr val="004074"/>
              </a:gs>
              <a:gs pos="100000">
                <a:srgbClr val="2A79D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ea typeface="맑은 고딕"/>
            </a:endParaRPr>
          </a:p>
        </p:txBody>
      </p:sp>
      <p:sp>
        <p:nvSpPr>
          <p:cNvPr id="19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645386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>
            <a:spLocks noChangeArrowheads="1"/>
          </p:cNvSpPr>
          <p:nvPr/>
        </p:nvSpPr>
        <p:spPr bwMode="auto">
          <a:xfrm>
            <a:off x="-4233" y="0"/>
            <a:ext cx="12196233" cy="5373216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B4B4B4"/>
              </a:gs>
              <a:gs pos="100000">
                <a:srgbClr val="F8F8F8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5" name="Rectangle 40"/>
          <p:cNvSpPr>
            <a:spLocks noChangeArrowheads="1"/>
          </p:cNvSpPr>
          <p:nvPr/>
        </p:nvSpPr>
        <p:spPr bwMode="auto">
          <a:xfrm>
            <a:off x="-4233" y="1724330"/>
            <a:ext cx="12196233" cy="2508069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r" latinLnBrk="0">
              <a:defRPr/>
            </a:pPr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6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2" y="2190783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de-DE"/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2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0411661"/>
      </p:ext>
    </p:extLst>
  </p:cSld>
  <p:clrMapOvr>
    <a:masterClrMapping/>
  </p:clrMapOvr>
  <p:transition spd="med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128" y="306921"/>
            <a:ext cx="11993517" cy="600075"/>
          </a:xfr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9495951"/>
      </p:ext>
    </p:extLst>
  </p:cSld>
  <p:clrMapOvr>
    <a:masterClrMapping/>
  </p:clrMapOvr>
  <p:transition spd="med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3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119451279"/>
      </p:ext>
    </p:extLst>
  </p:cSld>
  <p:clrMapOvr>
    <a:masterClrMapping/>
  </p:clrMapOvr>
  <p:transition spd="med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9122" y="193679"/>
            <a:ext cx="13261743" cy="6000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93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73" y="1614493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515177492"/>
      </p:ext>
    </p:extLst>
  </p:cSld>
  <p:clrMapOvr>
    <a:masterClrMapping/>
  </p:clrMapOvr>
  <p:transition spd="med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8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8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6080853"/>
      </p:ext>
    </p:extLst>
  </p:cSld>
  <p:clrMapOvr>
    <a:masterClrMapping/>
  </p:clrMapOvr>
  <p:transition spd="med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66054353"/>
      </p:ext>
    </p:extLst>
  </p:cSld>
  <p:clrMapOvr>
    <a:masterClrMapping/>
  </p:clrMapOvr>
  <p:transition spd="med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508964703"/>
      </p:ext>
    </p:extLst>
  </p:cSld>
  <p:clrMapOvr>
    <a:masterClrMapping/>
  </p:clrMapOvr>
  <p:transition spd="med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8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289113109"/>
      </p:ext>
    </p:extLst>
  </p:cSld>
  <p:clrMapOvr>
    <a:masterClrMapping/>
  </p:clrMapOvr>
  <p:transition spd="med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597071193"/>
      </p:ext>
    </p:extLst>
  </p:cSld>
  <p:clrMapOvr>
    <a:masterClrMapping/>
  </p:clrMapOvr>
  <p:transition spd="med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4197" y="-45520"/>
            <a:ext cx="1657825" cy="167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1658724"/>
      </p:ext>
    </p:extLst>
  </p:cSld>
  <p:clrMapOvr>
    <a:masterClrMapping/>
  </p:clrMapOvr>
  <p:transition spd="med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55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ko-KR">
                <a:solidFill>
                  <a:srgbClr val="000000"/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320737946"/>
      </p:ext>
    </p:extLst>
  </p:cSld>
  <p:clrMapOvr>
    <a:masterClrMapping/>
  </p:clrMapOvr>
  <p:transition spd="med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 userDrawn="1"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 userDrawn="1"/>
        </p:nvSpPr>
        <p:spPr bwMode="auto">
          <a:xfrm>
            <a:off x="-4233" y="1828833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2" y="2190783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2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331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81697734"/>
      </p:ext>
    </p:extLst>
  </p:cSld>
  <p:clrMapOvr>
    <a:masterClrMapping/>
  </p:clrMapOvr>
  <p:transition/>
  <p:hf sldNum="0" hdr="0" dt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BDA86550-F409-40B3-9522-835E76DF30BC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4197" y="-45520"/>
            <a:ext cx="1657825" cy="167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 userDrawn="1"/>
        </p:nvSpPr>
        <p:spPr bwMode="auto">
          <a:xfrm>
            <a:off x="9072333" y="6093296"/>
            <a:ext cx="2976331" cy="5040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 smtClean="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783761803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3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D06BBBF3-F1AA-4FD5-9676-B9C0CD38C6A5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01587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93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73" y="1614493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A7DB7890-7EF9-44CB-941C-A4D943B2B18F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264352" y="6165304"/>
            <a:ext cx="24962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srgbClr val="FFFFFF"/>
              </a:solidFill>
              <a:latin typeface="Arial Narrow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40173570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8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8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B18B4D55-D882-40E1-8697-97FFA9ED8E9D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41033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CDDA2E62-1FA7-43ED-9CD3-D51DE7337D7A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 bwMode="auto">
          <a:xfrm>
            <a:off x="9168341" y="6021288"/>
            <a:ext cx="2688299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 smtClean="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525567779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769FEFF6-ECAE-4D4B-BC26-62C9395ECCEE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 bwMode="auto">
          <a:xfrm>
            <a:off x="9168341" y="6093296"/>
            <a:ext cx="2880320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 smtClean="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5243376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8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2EE962EA-576A-4206-AB25-AAB67133AC5C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644660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EBF42AC5-3B71-4970-8B1A-C8CC71B453D7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123772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52038345-4A3B-417B-8929-16DBDB827198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7869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55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73736AC2-BF4D-4FA7-BC95-6DC08E17A69D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46693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 userDrawn="1"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 userDrawn="1"/>
        </p:nvSpPr>
        <p:spPr bwMode="auto">
          <a:xfrm>
            <a:off x="-4233" y="1828833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2" y="2190783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2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331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666137835"/>
      </p:ext>
    </p:extLst>
  </p:cSld>
  <p:clrMapOvr>
    <a:masterClrMapping/>
  </p:clrMapOvr>
  <p:transition/>
  <p:hf sldNum="0" hdr="0" dt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BDA86550-F409-40B3-9522-835E76DF30BC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4197" y="-45520"/>
            <a:ext cx="1657825" cy="167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 userDrawn="1"/>
        </p:nvSpPr>
        <p:spPr bwMode="auto">
          <a:xfrm>
            <a:off x="9072333" y="6093296"/>
            <a:ext cx="2976331" cy="5040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 smtClean="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950376225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3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D06BBBF3-F1AA-4FD5-9676-B9C0CD38C6A5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587151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93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73" y="1614493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A7DB7890-7EF9-44CB-941C-A4D943B2B18F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264352" y="6165304"/>
            <a:ext cx="24962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srgbClr val="FFFFFF"/>
              </a:solidFill>
              <a:latin typeface="Arial Narrow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739044473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8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8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B18B4D55-D882-40E1-8697-97FFA9ED8E9D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804751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CDDA2E62-1FA7-43ED-9CD3-D51DE7337D7A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 bwMode="auto">
          <a:xfrm>
            <a:off x="9168341" y="6021288"/>
            <a:ext cx="2688299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 smtClean="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80906176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769FEFF6-ECAE-4D4B-BC26-62C9395ECCEE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 bwMode="auto">
          <a:xfrm>
            <a:off x="9168341" y="6093296"/>
            <a:ext cx="2880320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 smtClean="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49649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8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2EE962EA-576A-4206-AB25-AAB67133AC5C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791515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EBF42AC5-3B71-4970-8B1A-C8CC71B453D7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17765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52038345-4A3B-417B-8929-16DBDB827198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897153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55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73736AC2-BF4D-4FA7-BC95-6DC08E17A69D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758919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 userDrawn="1"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 userDrawn="1"/>
        </p:nvSpPr>
        <p:spPr bwMode="auto">
          <a:xfrm>
            <a:off x="-4233" y="1828801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1" y="2190751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1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331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794603233"/>
      </p:ext>
    </p:extLst>
  </p:cSld>
  <p:clrMapOvr>
    <a:masterClrMapping/>
  </p:clrMapOvr>
  <p:transition/>
  <p:hf sldNum="0" hdr="0" dt="0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BDA86550-F409-40B3-9522-835E76DF30BC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4176" y="-45520"/>
            <a:ext cx="1657825" cy="167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 userDrawn="1"/>
        </p:nvSpPr>
        <p:spPr bwMode="auto">
          <a:xfrm>
            <a:off x="9072331" y="6093296"/>
            <a:ext cx="2976331" cy="5040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 smtClean="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00904277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D06BBBF3-F1AA-4FD5-9676-B9C0CD38C6A5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115461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89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52" y="1614489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A7DB7890-7EF9-44CB-941C-A4D943B2B18F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20006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B18B4D55-D882-40E1-8697-97FFA9ED8E9D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710427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CDDA2E62-1FA7-43ED-9CD3-D51DE7337D7A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 userDrawn="1"/>
        </p:nvSpPr>
        <p:spPr bwMode="auto">
          <a:xfrm>
            <a:off x="9168341" y="6021288"/>
            <a:ext cx="2688299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 smtClean="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9635672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769FEFF6-ECAE-4D4B-BC26-62C9395ECCEE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 bwMode="auto">
          <a:xfrm>
            <a:off x="9168341" y="6093296"/>
            <a:ext cx="2880320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 smtClean="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6251284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2EE962EA-576A-4206-AB25-AAB67133AC5C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844939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EBF42AC5-3B71-4970-8B1A-C8CC71B453D7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991803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52038345-4A3B-417B-8929-16DBDB827198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011207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34" y="193675"/>
            <a:ext cx="2840567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73736AC2-BF4D-4FA7-BC95-6DC08E17A69D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794348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 38"/>
          <p:cNvSpPr>
            <a:spLocks noChangeArrowheads="1"/>
          </p:cNvSpPr>
          <p:nvPr userDrawn="1"/>
        </p:nvSpPr>
        <p:spPr bwMode="auto">
          <a:xfrm>
            <a:off x="-4233" y="0"/>
            <a:ext cx="12196233" cy="586105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50000">
                <a:srgbClr val="F8F8F8">
                  <a:gamma/>
                  <a:shade val="72549"/>
                  <a:invGamma/>
                </a:srgbClr>
              </a:gs>
              <a:gs pos="100000">
                <a:srgbClr val="F8F8F8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2328" name="Rectangle 40"/>
          <p:cNvSpPr>
            <a:spLocks noChangeArrowheads="1"/>
          </p:cNvSpPr>
          <p:nvPr userDrawn="1"/>
        </p:nvSpPr>
        <p:spPr bwMode="auto">
          <a:xfrm>
            <a:off x="-4233" y="1828833"/>
            <a:ext cx="12196233" cy="2747963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63500" dir="5400000" algn="ctr" rotWithShape="0">
              <a:srgbClr val="080808">
                <a:alpha val="50000"/>
              </a:srgbClr>
            </a:outerShdw>
          </a:effectLst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2310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58852" y="2190783"/>
            <a:ext cx="7941733" cy="11223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231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958852" y="3436938"/>
            <a:ext cx="794173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331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682659375"/>
      </p:ext>
    </p:extLst>
  </p:cSld>
  <p:clrMapOvr>
    <a:masterClrMapping/>
  </p:clrMapOvr>
  <p:transition/>
  <p:hf sldNum="0" hdr="0" dt="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BDA86550-F409-40B3-9522-835E76DF30BC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4197" y="-45520"/>
            <a:ext cx="1657825" cy="167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218705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3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D06BBBF3-F1AA-4FD5-9676-B9C0CD38C6A5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076167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19100" y="1614493"/>
            <a:ext cx="55816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03973" y="1614493"/>
            <a:ext cx="5581649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A7DB7890-7EF9-44CB-941C-A4D943B2B18F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264352" y="6165304"/>
            <a:ext cx="24962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srgbClr val="FFFFFF"/>
              </a:solidFill>
              <a:latin typeface="Arial Narrow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79857877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8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8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B18B4D55-D882-40E1-8697-97FFA9ED8E9D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315169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CDDA2E62-1FA7-43ED-9CD3-D51DE7337D7A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07175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769FEFF6-ECAE-4D4B-BC26-62C9395ECCEE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직사각형 2"/>
          <p:cNvSpPr/>
          <p:nvPr userDrawn="1"/>
        </p:nvSpPr>
        <p:spPr bwMode="auto">
          <a:xfrm>
            <a:off x="9168341" y="6093296"/>
            <a:ext cx="2880320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123324161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8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2EE962EA-576A-4206-AB25-AAB67133AC5C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11547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EBF42AC5-3B71-4970-8B1A-C8CC71B453D7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44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52038345-4A3B-417B-8929-16DBDB827198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직사각형 4"/>
          <p:cNvSpPr/>
          <p:nvPr userDrawn="1"/>
        </p:nvSpPr>
        <p:spPr bwMode="auto">
          <a:xfrm>
            <a:off x="8880309" y="6165304"/>
            <a:ext cx="3168352" cy="4320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latinLnBrk="0"/>
            <a:endParaRPr kumimoji="0" lang="ko-KR" altLang="en-US" sz="2000">
              <a:solidFill>
                <a:srgbClr val="00000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1844721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45055" y="193675"/>
            <a:ext cx="2840567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9100" y="193675"/>
            <a:ext cx="8322733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73736AC2-BF4D-4FA7-BC95-6DC08E17A69D}" type="slidenum">
              <a:rPr lang="de-DE">
                <a:solidFill>
                  <a:srgbClr val="000000"/>
                </a:solidFill>
              </a:rPr>
              <a:pPr/>
              <a:t>‹#›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498974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C4BEC46-977E-48F0-BA96-659BD2F98CB4}" type="datetimeFigureOut">
              <a:rPr kumimoji="0" lang="ko-KR" altLang="en-US" smtClean="0">
                <a:solidFill>
                  <a:srgbClr val="000000"/>
                </a:solidFill>
                <a:latin typeface="Arial Narrow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2021-12-15</a:t>
            </a:fld>
            <a:endParaRPr kumimoji="0" lang="ko-KR" altLang="en-US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361D333-EBBF-45D3-98C9-63DAB5E2BB5A}" type="slidenum">
              <a:rPr kumimoji="0" lang="ko-KR" altLang="en-US" smtClean="0">
                <a:solidFill>
                  <a:srgbClr val="000000"/>
                </a:solidFill>
                <a:latin typeface="Arial Narrow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ko-KR" altLang="en-US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747478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microsoft.com/office/2007/relationships/hdphoto" Target="../media/hdphoto1.wdp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microsoft.com/office/2007/relationships/hdphoto" Target="../media/hdphoto1.wdp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microsoft.com/office/2007/relationships/hdphoto" Target="../media/hdphoto1.wdp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microsoft.com/office/2007/relationships/hdphoto" Target="../media/hdphoto1.wdp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microsoft.com/office/2007/relationships/hdphoto" Target="../media/hdphoto1.wdp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microsoft.com/office/2007/relationships/hdphoto" Target="../media/hdphoto1.wdp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microsoft.com/office/2007/relationships/hdphoto" Target="../media/hdphoto1.wdp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microsoft.com/office/2007/relationships/hdphoto" Target="../media/hdphoto2.wdp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5" Type="http://schemas.microsoft.com/office/2007/relationships/hdphoto" Target="../media/hdphoto2.wdp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image" Target="../media/image2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5" Type="http://schemas.microsoft.com/office/2007/relationships/hdphoto" Target="../media/hdphoto2.wdp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2.pn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02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ea typeface="맑은 고딕" pitchFamily="50" charset="-127"/>
            </a:endParaRPr>
          </a:p>
        </p:txBody>
      </p:sp>
      <p:sp>
        <p:nvSpPr>
          <p:cNvPr id="1027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B4B4B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ea typeface="맑은 고딕" pitchFamily="50" charset="-127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>
              <a:defRPr/>
            </a:pPr>
            <a:endParaRPr kumimoji="0" lang="ko-KR" altLang="en-US">
              <a:ea typeface="+mn-ea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latinLnBrk="0"/>
            <a:endParaRPr kumimoji="0" lang="en-US" altLang="ko-KR" sz="1000"/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000">
                <a:ea typeface="+mn-ea"/>
              </a:defRPr>
            </a:lvl1pPr>
          </a:lstStyle>
          <a:p>
            <a:pPr>
              <a:defRPr/>
            </a:pPr>
            <a:r>
              <a:rPr lang="de-DE"/>
              <a:t>Page </a:t>
            </a:r>
            <a:r>
              <a:rPr lang="de-DE">
                <a:sym typeface="Wingdings" pitchFamily="2" charset="2"/>
              </a:rPr>
              <a:t></a:t>
            </a:r>
            <a:r>
              <a:rPr lang="de-DE"/>
              <a:t> </a:t>
            </a:r>
            <a:fld id="{AB5D7EDF-7CDE-46BB-92A9-7AF8F50B42C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32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med">
    <p:fade/>
  </p:transition>
  <p:hf sldNum="0" hdr="0"/>
  <p:txStyles>
    <p:titleStyle>
      <a:lvl1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2pPr>
      <a:lvl3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3pPr>
      <a:lvl4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4pPr>
      <a:lvl5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fontAlgn="base" latinLnBrk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fontAlgn="base" latinLnBrk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맑은 고딕" pitchFamily="50" charset="-127"/>
        </a:defRPr>
      </a:lvl2pPr>
      <a:lvl3pPr marL="561975" indent="-179388" algn="l" rtl="0" fontAlgn="base" latinLnBrk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맑은 고딕" pitchFamily="50" charset="-127"/>
        </a:defRPr>
      </a:lvl3pPr>
      <a:lvl4pPr marL="768350" indent="-204788" algn="l" rtl="0" fontAlgn="base" latinLnBrk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맑은 고딕" pitchFamily="50" charset="-127"/>
        </a:defRPr>
      </a:lvl4pPr>
      <a:lvl5pPr marL="1050925" indent="-168275" algn="l" rtl="0" fontAlgn="base" latinLnBrk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  <a:ea typeface="맑은 고딕" pitchFamily="50" charset="-127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03951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spd="med">
    <p:fade/>
  </p:transition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16077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 spd="med">
    <p:fade/>
  </p:transition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3831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 spd="med">
    <p:fade/>
  </p:transition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5398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 spd="med">
    <p:fade/>
  </p:transition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80576" y="1"/>
            <a:ext cx="911424" cy="9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941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ransition spd="med">
    <p:fade/>
  </p:transition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80576" y="1"/>
            <a:ext cx="911424" cy="9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753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80576" y="1"/>
            <a:ext cx="911424" cy="9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84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80576" y="1"/>
            <a:ext cx="911424" cy="9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5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80576" y="1"/>
            <a:ext cx="911424" cy="9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722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80576" y="1"/>
            <a:ext cx="911424" cy="9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368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algn="r" latinLnBrk="0"/>
            <a:r>
              <a:rPr kumimoji="0" lang="de-DE">
                <a:solidFill>
                  <a:srgbClr val="000000"/>
                </a:solidFill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ea typeface="맑은 고딕"/>
              </a:rPr>
              <a:pPr algn="r" latinLnBrk="0"/>
              <a:t>‹#›</a:t>
            </a:fld>
            <a:endParaRPr kumimoji="0" lang="de-DE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80576" y="1"/>
            <a:ext cx="911424" cy="9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3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srgbClr val="000000"/>
              </a:solidFill>
              <a:latin typeface="Arial Narrow"/>
              <a:ea typeface="휴먼모음T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srgbClr val="000000"/>
              </a:solidFill>
              <a:latin typeface="Arial Narrow"/>
              <a:ea typeface="휴먼모음T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srgbClr val="000000"/>
              </a:solidFill>
              <a:latin typeface="Arial Narrow"/>
              <a:ea typeface="휴먼모음T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en-US" altLang="ko-KR" sz="100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srgbClr val="000000"/>
              </a:solidFill>
              <a:latin typeface="Arial Narrow"/>
              <a:ea typeface="휴먼모음T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425932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ransition spd="med">
    <p:fade/>
  </p:transition>
  <p:txStyles>
    <p:titleStyle>
      <a:lvl1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1" fontAlgn="base" latinLnBrk="1" hangingPunct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1" fontAlgn="base" latinLnBrk="1" hangingPunct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027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B4B4B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>
              <a:defRPr/>
            </a:pPr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000">
                <a:ea typeface="+mn-ea"/>
              </a:defRPr>
            </a:lvl1pPr>
          </a:lstStyle>
          <a:p>
            <a:pPr>
              <a:defRPr/>
            </a:pPr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AB5D7EDF-7CDE-46BB-92A9-7AF8F50B42CE}" type="slidenum">
              <a:rPr lang="de-D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1032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31286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</p:sldLayoutIdLst>
  <p:transition spd="med">
    <p:fade/>
  </p:transition>
  <p:hf sldNum="0" hdr="0"/>
  <p:txStyles>
    <p:titleStyle>
      <a:lvl1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2pPr>
      <a:lvl3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3pPr>
      <a:lvl4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4pPr>
      <a:lvl5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fontAlgn="base" latinLnBrk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fontAlgn="base" latinLnBrk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맑은 고딕" pitchFamily="50" charset="-127"/>
        </a:defRPr>
      </a:lvl2pPr>
      <a:lvl3pPr marL="561975" indent="-179388" algn="l" rtl="0" fontAlgn="base" latinLnBrk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맑은 고딕" pitchFamily="50" charset="-127"/>
        </a:defRPr>
      </a:lvl3pPr>
      <a:lvl4pPr marL="768350" indent="-204788" algn="l" rtl="0" fontAlgn="base" latinLnBrk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맑은 고딕" pitchFamily="50" charset="-127"/>
        </a:defRPr>
      </a:lvl4pPr>
      <a:lvl5pPr marL="1050925" indent="-168275" algn="l" rtl="0" fontAlgn="base" latinLnBrk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  <a:ea typeface="맑은 고딕" pitchFamily="50" charset="-127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5"/>
          <p:cNvSpPr>
            <a:spLocks noChangeArrowheads="1"/>
          </p:cNvSpPr>
          <p:nvPr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027" name="Rectangle 42"/>
          <p:cNvSpPr>
            <a:spLocks noChangeArrowheads="1"/>
          </p:cNvSpPr>
          <p:nvPr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B4B4B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algn="r" latinLnBrk="0"/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r" latinLnBrk="0">
              <a:defRPr/>
            </a:pPr>
            <a:endParaRPr kumimoji="0"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882922" y="6408738"/>
            <a:ext cx="637963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</a:endParaRPr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3" y="193679"/>
            <a:ext cx="113665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3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000">
                <a:ea typeface="+mn-ea"/>
              </a:defRPr>
            </a:lvl1pPr>
          </a:lstStyle>
          <a:p>
            <a:pPr>
              <a:defRPr/>
            </a:pPr>
            <a:r>
              <a:rPr lang="de-DE">
                <a:solidFill>
                  <a:srgbClr val="000000"/>
                </a:solidFill>
              </a:rPr>
              <a:t>Page </a:t>
            </a:r>
            <a:r>
              <a:rPr lang="de-DE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>
                <a:solidFill>
                  <a:srgbClr val="000000"/>
                </a:solidFill>
              </a:rPr>
              <a:t> </a:t>
            </a:r>
            <a:fld id="{AB5D7EDF-7CDE-46BB-92A9-7AF8F50B42CE}" type="slidenum">
              <a:rPr lang="de-D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1032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3" y="1614493"/>
            <a:ext cx="113665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65779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ransition spd="med">
    <p:fade/>
  </p:transition>
  <p:hf sldNum="0" hdr="0"/>
  <p:txStyles>
    <p:titleStyle>
      <a:lvl1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2pPr>
      <a:lvl3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3pPr>
      <a:lvl4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4pPr>
      <a:lvl5pPr algn="l" rtl="0" fontAlgn="base" latinLnBrk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 Narrow" pitchFamily="34" charset="0"/>
          <a:ea typeface="맑은 고딕" pitchFamily="50" charset="-127"/>
        </a:defRPr>
      </a:lvl5pPr>
      <a:lvl6pPr marL="4572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fontAlgn="base" latinLnBrk="1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fontAlgn="base" latinLnBrk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맑은 고딕" pitchFamily="50" charset="-127"/>
        </a:defRPr>
      </a:lvl2pPr>
      <a:lvl3pPr marL="561975" indent="-179388" algn="l" rtl="0" fontAlgn="base" latinLnBrk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맑은 고딕" pitchFamily="50" charset="-127"/>
        </a:defRPr>
      </a:lvl3pPr>
      <a:lvl4pPr marL="768350" indent="-204788" algn="l" rtl="0" fontAlgn="base" latinLnBrk="1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맑은 고딕" pitchFamily="50" charset="-127"/>
        </a:defRPr>
      </a:lvl4pPr>
      <a:lvl5pPr marL="1050925" indent="-168275" algn="l" rtl="0" fontAlgn="base" latinLnBrk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  <a:ea typeface="맑은 고딕" pitchFamily="50" charset="-127"/>
        </a:defRPr>
      </a:lvl5pPr>
      <a:lvl6pPr marL="15081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1" fontAlgn="base" latinLnBrk="1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 userDrawn="1"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 userDrawn="1"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22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3" y="193679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3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latinLnBrk="0"/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pPr latinLnBrk="0"/>
              <a:t>‹#›</a:t>
            </a:fld>
            <a:endParaRPr kumimoji="0" lang="de-DE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3" y="1614493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4197" y="-45520"/>
            <a:ext cx="1657825" cy="167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80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ransition/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 userDrawn="1"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 userDrawn="1"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22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3" y="193679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3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latinLnBrk="0"/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pPr latinLnBrk="0"/>
              <a:t>‹#›</a:t>
            </a:fld>
            <a:endParaRPr kumimoji="0" lang="de-DE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3" y="1614493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301" y="6169710"/>
            <a:ext cx="2519680" cy="353568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 rotWithShape="1">
          <a:blip r:embed="rId1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4197" y="-45520"/>
            <a:ext cx="1657825" cy="167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79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ransition/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 userDrawn="1"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 userDrawn="1"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01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1" y="193676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1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latinLnBrk="0"/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pPr latinLnBrk="0"/>
              <a:t>‹#›</a:t>
            </a:fld>
            <a:endParaRPr kumimoji="0" lang="de-DE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1" y="1614489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301" y="6169710"/>
            <a:ext cx="2519680" cy="353568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 rotWithShape="1">
          <a:blip r:embed="rId1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4176" y="-45520"/>
            <a:ext cx="1657825" cy="167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621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ransition/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9" name="Rectangle 45"/>
          <p:cNvSpPr>
            <a:spLocks noChangeArrowheads="1"/>
          </p:cNvSpPr>
          <p:nvPr userDrawn="1"/>
        </p:nvSpPr>
        <p:spPr bwMode="auto">
          <a:xfrm>
            <a:off x="-4233" y="985838"/>
            <a:ext cx="12196233" cy="48752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306" name="Rectangle 42"/>
          <p:cNvSpPr>
            <a:spLocks noChangeArrowheads="1"/>
          </p:cNvSpPr>
          <p:nvPr userDrawn="1"/>
        </p:nvSpPr>
        <p:spPr bwMode="auto">
          <a:xfrm>
            <a:off x="-4233" y="0"/>
            <a:ext cx="12196233" cy="98583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2549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307" name="Rectangle 43"/>
          <p:cNvSpPr>
            <a:spLocks noChangeArrowheads="1"/>
          </p:cNvSpPr>
          <p:nvPr userDrawn="1"/>
        </p:nvSpPr>
        <p:spPr bwMode="auto">
          <a:xfrm>
            <a:off x="0" y="0"/>
            <a:ext cx="10780184" cy="160338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tx2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/>
            <a:endParaRPr kumimoji="0" lang="ko-KR" altLang="en-US" sz="2000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882922" y="6408738"/>
            <a:ext cx="637963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latinLnBrk="0"/>
            <a:endParaRPr kumimoji="0" lang="en-US" altLang="ko-KR" sz="100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19103" y="193679"/>
            <a:ext cx="11366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92103" y="6408738"/>
            <a:ext cx="1790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latinLnBrk="0"/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t>Page </a:t>
            </a:r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  <a:sym typeface="Wingdings" pitchFamily="2" charset="2"/>
              </a:rPr>
              <a:t></a:t>
            </a:r>
            <a:r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t> </a:t>
            </a:r>
            <a:fld id="{09A30CF1-16EE-4CE2-9118-69EF5856B7D3}" type="slidenum">
              <a:rPr kumimoji="0" lang="de-DE">
                <a:solidFill>
                  <a:srgbClr val="000000"/>
                </a:solidFill>
                <a:latin typeface="Arial Narrow"/>
                <a:ea typeface="맑은 고딕"/>
              </a:rPr>
              <a:pPr latinLnBrk="0"/>
              <a:t>‹#›</a:t>
            </a:fld>
            <a:endParaRPr kumimoji="0" lang="de-DE">
              <a:solidFill>
                <a:srgbClr val="000000"/>
              </a:solidFill>
              <a:latin typeface="Arial Narrow"/>
              <a:ea typeface="맑은 고딕"/>
            </a:endParaRPr>
          </a:p>
        </p:txBody>
      </p:sp>
      <p:sp>
        <p:nvSpPr>
          <p:cNvPr id="1127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3" y="1614493"/>
            <a:ext cx="113665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301" y="6169710"/>
            <a:ext cx="2519680" cy="353568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 rotWithShape="1">
          <a:blip r:embed="rId1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35" b="99549" l="9119" r="954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34197" y="-45520"/>
            <a:ext cx="1657825" cy="167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21" y="6021289"/>
            <a:ext cx="4191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04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</p:sldLayoutIdLst>
  <p:transition/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263352" y="188640"/>
            <a:ext cx="11492622" cy="431800"/>
          </a:xfrm>
          <a:prstGeom prst="rect">
            <a:avLst/>
          </a:prstGeom>
        </p:spPr>
        <p:txBody>
          <a:bodyPr/>
          <a:lstStyle>
            <a:lvl1pPr algn="l" rtl="0" fontAlgn="base" latinLnBrk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 latinLnBrk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맑은 고딕" pitchFamily="50" charset="-127"/>
              </a:defRPr>
            </a:lvl2pPr>
            <a:lvl3pPr algn="l" rtl="0" fontAlgn="base" latinLnBrk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맑은 고딕" pitchFamily="50" charset="-127"/>
              </a:defRPr>
            </a:lvl3pPr>
            <a:lvl4pPr algn="l" rtl="0" fontAlgn="base" latinLnBrk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맑은 고딕" pitchFamily="50" charset="-127"/>
              </a:defRPr>
            </a:lvl4pPr>
            <a:lvl5pPr algn="l" rtl="0" fontAlgn="base" latinLnBrk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 Narrow" pitchFamily="34" charset="0"/>
                <a:ea typeface="맑은 고딕" pitchFamily="50" charset="-127"/>
              </a:defRPr>
            </a:lvl5pPr>
            <a:lvl6pPr marL="457200" algn="l" rtl="0" eaLnBrk="1" fontAlgn="base" latin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latin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latin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latinLnBrk="1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ko-KR" dirty="0" smtClean="0"/>
              <a:t>Supplementary Figure </a:t>
            </a:r>
            <a:r>
              <a:rPr lang="en-US" altLang="ko-KR" dirty="0" smtClean="0"/>
              <a:t>2. </a:t>
            </a:r>
            <a:r>
              <a:rPr lang="en-US" altLang="ko-KR" dirty="0"/>
              <a:t>Correlations </a:t>
            </a:r>
            <a:r>
              <a:rPr lang="en-US" altLang="ko-KR" dirty="0" smtClean="0"/>
              <a:t>of resistances </a:t>
            </a:r>
            <a:r>
              <a:rPr lang="en-US" altLang="ko-KR" dirty="0"/>
              <a:t>after HD with patients in the lying (S10) and standing (770) positions</a:t>
            </a:r>
            <a:endParaRPr lang="en-US" altLang="ko-KR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340659" y="2201053"/>
            <a:ext cx="3451085" cy="2911446"/>
            <a:chOff x="119336" y="1062106"/>
            <a:chExt cx="3451085" cy="2911446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3"/>
            <a:srcRect t="4499" r="14255"/>
            <a:stretch/>
          </p:blipFill>
          <p:spPr>
            <a:xfrm>
              <a:off x="339586" y="1196752"/>
              <a:ext cx="3086819" cy="2754808"/>
            </a:xfrm>
            <a:prstGeom prst="rect">
              <a:avLst/>
            </a:prstGeom>
          </p:spPr>
        </p:pic>
        <p:sp>
          <p:nvSpPr>
            <p:cNvPr id="38" name="직사각형 37"/>
            <p:cNvSpPr/>
            <p:nvPr/>
          </p:nvSpPr>
          <p:spPr>
            <a:xfrm>
              <a:off x="339585" y="1062107"/>
              <a:ext cx="421440" cy="2719683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latinLnBrk="0"/>
              <a:endParaRPr kumimoji="0" lang="ko-KR" altLang="en-US" sz="200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40799" y="1129835"/>
              <a:ext cx="370679" cy="2446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1000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900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9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800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700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600</a:t>
              </a:r>
            </a:p>
            <a:p>
              <a:pPr algn="r"/>
              <a:endParaRPr lang="en-US" altLang="ko-KR" sz="9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500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400</a:t>
              </a: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25026" y="3587874"/>
              <a:ext cx="2845395" cy="347340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latinLnBrk="0"/>
              <a:endParaRPr kumimoji="0" lang="ko-KR" altLang="en-US" sz="2000"/>
            </a:p>
          </p:txBody>
        </p:sp>
        <p:cxnSp>
          <p:nvCxnSpPr>
            <p:cNvPr id="11" name="직선 연결선 10"/>
            <p:cNvCxnSpPr/>
            <p:nvPr/>
          </p:nvCxnSpPr>
          <p:spPr bwMode="auto">
            <a:xfrm>
              <a:off x="762108" y="1140618"/>
              <a:ext cx="0" cy="244827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직선 연결선 13"/>
            <p:cNvCxnSpPr/>
            <p:nvPr/>
          </p:nvCxnSpPr>
          <p:spPr bwMode="auto">
            <a:xfrm>
              <a:off x="762108" y="3585716"/>
              <a:ext cx="27363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282457" y="1591043"/>
              <a:ext cx="323165" cy="1555875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Arial Narrow" panose="020B0606020202030204" pitchFamily="34" charset="0"/>
                </a:rPr>
                <a:t>Whole body </a:t>
              </a:r>
              <a:r>
                <a:rPr lang="en-US" altLang="ko-KR" sz="900" b="1" dirty="0" smtClean="0">
                  <a:latin typeface="Arial Narrow" panose="020B0606020202030204" pitchFamily="34" charset="0"/>
                </a:rPr>
                <a:t>resistance 5kHz 770</a:t>
              </a:r>
              <a:endParaRPr lang="ko-KR" altLang="en-US" sz="900" b="1" dirty="0">
                <a:latin typeface="Arial Narrow" panose="020B0606020202030204" pitchFamily="34" charset="0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 bwMode="auto">
            <a:xfrm>
              <a:off x="725025" y="1228502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직선 연결선 19"/>
            <p:cNvCxnSpPr/>
            <p:nvPr/>
          </p:nvCxnSpPr>
          <p:spPr bwMode="auto">
            <a:xfrm>
              <a:off x="725025" y="1603400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직선 연결선 20"/>
            <p:cNvCxnSpPr/>
            <p:nvPr/>
          </p:nvCxnSpPr>
          <p:spPr bwMode="auto">
            <a:xfrm>
              <a:off x="725025" y="1976140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직선 연결선 21"/>
            <p:cNvCxnSpPr/>
            <p:nvPr/>
          </p:nvCxnSpPr>
          <p:spPr bwMode="auto">
            <a:xfrm>
              <a:off x="725025" y="234570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직선 연결선 22"/>
            <p:cNvCxnSpPr/>
            <p:nvPr/>
          </p:nvCxnSpPr>
          <p:spPr bwMode="auto">
            <a:xfrm>
              <a:off x="725025" y="271844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직선 연결선 23"/>
            <p:cNvCxnSpPr/>
            <p:nvPr/>
          </p:nvCxnSpPr>
          <p:spPr bwMode="auto">
            <a:xfrm>
              <a:off x="725025" y="309118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직선 연결선 24"/>
            <p:cNvCxnSpPr/>
            <p:nvPr/>
          </p:nvCxnSpPr>
          <p:spPr bwMode="auto">
            <a:xfrm>
              <a:off x="725025" y="346392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직선 연결선 25"/>
            <p:cNvCxnSpPr/>
            <p:nvPr/>
          </p:nvCxnSpPr>
          <p:spPr bwMode="auto">
            <a:xfrm rot="5400000">
              <a:off x="881774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직선 연결선 26"/>
            <p:cNvCxnSpPr/>
            <p:nvPr/>
          </p:nvCxnSpPr>
          <p:spPr bwMode="auto">
            <a:xfrm rot="5400000">
              <a:off x="1288422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직선 연결선 28"/>
            <p:cNvCxnSpPr/>
            <p:nvPr/>
          </p:nvCxnSpPr>
          <p:spPr bwMode="auto">
            <a:xfrm rot="5400000">
              <a:off x="1692912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직선 연결선 29"/>
            <p:cNvCxnSpPr/>
            <p:nvPr/>
          </p:nvCxnSpPr>
          <p:spPr bwMode="auto">
            <a:xfrm rot="5400000">
              <a:off x="2102735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직선 연결선 30"/>
            <p:cNvCxnSpPr/>
            <p:nvPr/>
          </p:nvCxnSpPr>
          <p:spPr bwMode="auto">
            <a:xfrm rot="5400000">
              <a:off x="2509383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직선 연결선 31"/>
            <p:cNvCxnSpPr/>
            <p:nvPr/>
          </p:nvCxnSpPr>
          <p:spPr bwMode="auto">
            <a:xfrm rot="5400000">
              <a:off x="2917048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직선 연결선 32"/>
            <p:cNvCxnSpPr/>
            <p:nvPr/>
          </p:nvCxnSpPr>
          <p:spPr bwMode="auto">
            <a:xfrm rot="5400000">
              <a:off x="3326871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" name="TextBox 34"/>
            <p:cNvSpPr txBox="1"/>
            <p:nvPr/>
          </p:nvSpPr>
          <p:spPr>
            <a:xfrm>
              <a:off x="736677" y="3566345"/>
              <a:ext cx="281038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latin typeface="Arial Narrow" panose="020B0606020202030204" pitchFamily="34" charset="0"/>
                </a:rPr>
                <a:t>400 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500        </a:t>
              </a:r>
              <a:r>
                <a:rPr lang="en-US" altLang="ko-KR" sz="700" dirty="0">
                  <a:latin typeface="Arial Narrow" panose="020B0606020202030204" pitchFamily="34" charset="0"/>
                </a:rPr>
                <a:t>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600          </a:t>
              </a:r>
              <a:r>
                <a:rPr lang="en-US" altLang="ko-KR" sz="5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700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 800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900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1000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 rot="5400000">
              <a:off x="1975210" y="3029223"/>
              <a:ext cx="323165" cy="1565493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Arial Narrow" panose="020B0606020202030204" pitchFamily="34" charset="0"/>
                </a:rPr>
                <a:t>Whole body </a:t>
              </a:r>
              <a:r>
                <a:rPr lang="en-US" altLang="ko-KR" sz="900" b="1" dirty="0" smtClean="0">
                  <a:latin typeface="Arial Narrow" panose="020B0606020202030204" pitchFamily="34" charset="0"/>
                </a:rPr>
                <a:t>resistance 5kHz S10</a:t>
              </a:r>
              <a:endParaRPr lang="ko-KR" altLang="en-US" sz="900" b="1" dirty="0">
                <a:latin typeface="Arial Narrow" panose="020B060602020203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19336" y="1062106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Arial Narrow" panose="020B0606020202030204" pitchFamily="34" charset="0"/>
                </a:rPr>
                <a:t>A</a:t>
              </a:r>
              <a:endParaRPr lang="ko-KR" altLang="en-US" b="1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4279782" y="2199531"/>
            <a:ext cx="3451085" cy="2911445"/>
            <a:chOff x="4449341" y="1062106"/>
            <a:chExt cx="3451085" cy="2911445"/>
          </a:xfrm>
        </p:grpSpPr>
        <p:pic>
          <p:nvPicPr>
            <p:cNvPr id="6" name="그림 5"/>
            <p:cNvPicPr preferRelativeResize="0">
              <a:picLocks/>
            </p:cNvPicPr>
            <p:nvPr/>
          </p:nvPicPr>
          <p:blipFill rotWithShape="1">
            <a:blip r:embed="rId4"/>
            <a:srcRect t="4535" r="16519"/>
            <a:stretch/>
          </p:blipFill>
          <p:spPr>
            <a:xfrm>
              <a:off x="4652924" y="1196753"/>
              <a:ext cx="3096000" cy="2753765"/>
            </a:xfrm>
            <a:prstGeom prst="rect">
              <a:avLst/>
            </a:prstGeom>
          </p:spPr>
        </p:pic>
        <p:sp>
          <p:nvSpPr>
            <p:cNvPr id="39" name="직사각형 38"/>
            <p:cNvSpPr/>
            <p:nvPr/>
          </p:nvSpPr>
          <p:spPr>
            <a:xfrm>
              <a:off x="4669592" y="1062107"/>
              <a:ext cx="421440" cy="2719683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latinLnBrk="0"/>
              <a:endParaRPr kumimoji="0" lang="ko-KR" altLang="en-US" sz="20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770804" y="1129835"/>
              <a:ext cx="370679" cy="2446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1000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900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9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800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700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600</a:t>
              </a:r>
            </a:p>
            <a:p>
              <a:pPr algn="r"/>
              <a:endParaRPr lang="en-US" altLang="ko-KR" sz="9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500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400</a:t>
              </a: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5055031" y="3584698"/>
              <a:ext cx="2845395" cy="347340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latinLnBrk="0"/>
              <a:endParaRPr kumimoji="0" lang="ko-KR" altLang="en-US" sz="2000"/>
            </a:p>
          </p:txBody>
        </p:sp>
        <p:cxnSp>
          <p:nvCxnSpPr>
            <p:cNvPr id="41" name="직선 연결선 40"/>
            <p:cNvCxnSpPr/>
            <p:nvPr/>
          </p:nvCxnSpPr>
          <p:spPr bwMode="auto">
            <a:xfrm>
              <a:off x="5092113" y="1142999"/>
              <a:ext cx="0" cy="244827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직선 연결선 41"/>
            <p:cNvCxnSpPr/>
            <p:nvPr/>
          </p:nvCxnSpPr>
          <p:spPr bwMode="auto">
            <a:xfrm>
              <a:off x="5092113" y="3585716"/>
              <a:ext cx="27363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TextBox 42"/>
            <p:cNvSpPr txBox="1"/>
            <p:nvPr/>
          </p:nvSpPr>
          <p:spPr>
            <a:xfrm>
              <a:off x="4612462" y="1564593"/>
              <a:ext cx="323165" cy="1608774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Arial Narrow" panose="020B0606020202030204" pitchFamily="34" charset="0"/>
                </a:rPr>
                <a:t>Whole body </a:t>
              </a:r>
              <a:r>
                <a:rPr lang="en-US" altLang="ko-KR" sz="900" b="1" dirty="0" smtClean="0">
                  <a:latin typeface="Arial Narrow" panose="020B0606020202030204" pitchFamily="34" charset="0"/>
                </a:rPr>
                <a:t>resistance 50kHz 770</a:t>
              </a:r>
              <a:endParaRPr lang="ko-KR" altLang="en-US" sz="900" b="1" dirty="0">
                <a:latin typeface="Arial Narrow" panose="020B0606020202030204" pitchFamily="34" charset="0"/>
              </a:endParaRPr>
            </a:p>
          </p:txBody>
        </p:sp>
        <p:cxnSp>
          <p:nvCxnSpPr>
            <p:cNvPr id="44" name="직선 연결선 43"/>
            <p:cNvCxnSpPr/>
            <p:nvPr/>
          </p:nvCxnSpPr>
          <p:spPr bwMode="auto">
            <a:xfrm>
              <a:off x="5055030" y="1228502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직선 연결선 44"/>
            <p:cNvCxnSpPr/>
            <p:nvPr/>
          </p:nvCxnSpPr>
          <p:spPr bwMode="auto">
            <a:xfrm>
              <a:off x="5055030" y="1603400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직선 연결선 45"/>
            <p:cNvCxnSpPr/>
            <p:nvPr/>
          </p:nvCxnSpPr>
          <p:spPr bwMode="auto">
            <a:xfrm>
              <a:off x="5055030" y="1976140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직선 연결선 46"/>
            <p:cNvCxnSpPr/>
            <p:nvPr/>
          </p:nvCxnSpPr>
          <p:spPr bwMode="auto">
            <a:xfrm>
              <a:off x="5055030" y="234570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직선 연결선 47"/>
            <p:cNvCxnSpPr/>
            <p:nvPr/>
          </p:nvCxnSpPr>
          <p:spPr bwMode="auto">
            <a:xfrm>
              <a:off x="5055030" y="271844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직선 연결선 48"/>
            <p:cNvCxnSpPr/>
            <p:nvPr/>
          </p:nvCxnSpPr>
          <p:spPr bwMode="auto">
            <a:xfrm>
              <a:off x="5055030" y="309118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직선 연결선 49"/>
            <p:cNvCxnSpPr/>
            <p:nvPr/>
          </p:nvCxnSpPr>
          <p:spPr bwMode="auto">
            <a:xfrm>
              <a:off x="5055030" y="346392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직선 연결선 50"/>
            <p:cNvCxnSpPr/>
            <p:nvPr/>
          </p:nvCxnSpPr>
          <p:spPr bwMode="auto">
            <a:xfrm rot="5400000">
              <a:off x="5211779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직선 연결선 51"/>
            <p:cNvCxnSpPr/>
            <p:nvPr/>
          </p:nvCxnSpPr>
          <p:spPr bwMode="auto">
            <a:xfrm rot="5400000">
              <a:off x="5618427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직선 연결선 52"/>
            <p:cNvCxnSpPr/>
            <p:nvPr/>
          </p:nvCxnSpPr>
          <p:spPr bwMode="auto">
            <a:xfrm rot="5400000">
              <a:off x="6022917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직선 연결선 53"/>
            <p:cNvCxnSpPr/>
            <p:nvPr/>
          </p:nvCxnSpPr>
          <p:spPr bwMode="auto">
            <a:xfrm rot="5400000">
              <a:off x="6432740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직선 연결선 54"/>
            <p:cNvCxnSpPr/>
            <p:nvPr/>
          </p:nvCxnSpPr>
          <p:spPr bwMode="auto">
            <a:xfrm rot="5400000">
              <a:off x="6839388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직선 연결선 55"/>
            <p:cNvCxnSpPr/>
            <p:nvPr/>
          </p:nvCxnSpPr>
          <p:spPr bwMode="auto">
            <a:xfrm rot="5400000">
              <a:off x="7247053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직선 연결선 56"/>
            <p:cNvCxnSpPr/>
            <p:nvPr/>
          </p:nvCxnSpPr>
          <p:spPr bwMode="auto">
            <a:xfrm rot="5400000">
              <a:off x="7656876" y="3603749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TextBox 58"/>
            <p:cNvSpPr txBox="1"/>
            <p:nvPr/>
          </p:nvSpPr>
          <p:spPr>
            <a:xfrm>
              <a:off x="5066682" y="3566345"/>
              <a:ext cx="281038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latin typeface="Arial Narrow" panose="020B0606020202030204" pitchFamily="34" charset="0"/>
                </a:rPr>
                <a:t>400 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500        </a:t>
              </a:r>
              <a:r>
                <a:rPr lang="en-US" altLang="ko-KR" sz="700" dirty="0">
                  <a:latin typeface="Arial Narrow" panose="020B0606020202030204" pitchFamily="34" charset="0"/>
                </a:rPr>
                <a:t>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600          </a:t>
              </a:r>
              <a:r>
                <a:rPr lang="en-US" altLang="ko-KR" sz="5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700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 800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900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1000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 rot="5400000">
              <a:off x="6305215" y="3002773"/>
              <a:ext cx="323165" cy="1618392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Arial Narrow" panose="020B0606020202030204" pitchFamily="34" charset="0"/>
                </a:rPr>
                <a:t>Whole body </a:t>
              </a:r>
              <a:r>
                <a:rPr lang="en-US" altLang="ko-KR" sz="900" b="1" dirty="0" smtClean="0">
                  <a:latin typeface="Arial Narrow" panose="020B0606020202030204" pitchFamily="34" charset="0"/>
                </a:rPr>
                <a:t>resistance 50kHz S10</a:t>
              </a:r>
              <a:endParaRPr lang="ko-KR" altLang="en-US" sz="900" b="1" dirty="0">
                <a:latin typeface="Arial Narrow" panose="020B060602020203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449341" y="1062106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Arial Narrow" panose="020B0606020202030204" pitchFamily="34" charset="0"/>
                </a:rPr>
                <a:t>B</a:t>
              </a:r>
              <a:endParaRPr lang="ko-KR" altLang="en-US" b="1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8328248" y="2195339"/>
            <a:ext cx="3451085" cy="2911445"/>
            <a:chOff x="8459685" y="1120682"/>
            <a:chExt cx="3451085" cy="2911445"/>
          </a:xfrm>
        </p:grpSpPr>
        <p:pic>
          <p:nvPicPr>
            <p:cNvPr id="7" name="그림 6"/>
            <p:cNvPicPr preferRelativeResize="0">
              <a:picLocks/>
            </p:cNvPicPr>
            <p:nvPr/>
          </p:nvPicPr>
          <p:blipFill rotWithShape="1">
            <a:blip r:embed="rId5"/>
            <a:srcRect t="4382" r="14255"/>
            <a:stretch/>
          </p:blipFill>
          <p:spPr>
            <a:xfrm>
              <a:off x="8677013" y="1257489"/>
              <a:ext cx="3086819" cy="2760688"/>
            </a:xfrm>
            <a:prstGeom prst="rect">
              <a:avLst/>
            </a:prstGeom>
          </p:spPr>
        </p:pic>
        <p:sp>
          <p:nvSpPr>
            <p:cNvPr id="63" name="직사각형 62"/>
            <p:cNvSpPr/>
            <p:nvPr/>
          </p:nvSpPr>
          <p:spPr>
            <a:xfrm>
              <a:off x="8679934" y="1120683"/>
              <a:ext cx="421440" cy="2719683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latinLnBrk="0"/>
              <a:endParaRPr kumimoji="0" lang="ko-KR" altLang="en-US" sz="200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781148" y="1188411"/>
              <a:ext cx="370679" cy="2446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1000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900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9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800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700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600</a:t>
              </a:r>
            </a:p>
            <a:p>
              <a:pPr algn="r"/>
              <a:endParaRPr lang="en-US" altLang="ko-KR" sz="9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500</a:t>
              </a: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endParaRPr lang="en-US" altLang="ko-KR" sz="800" dirty="0">
                <a:latin typeface="Arial Narrow" panose="020B0606020202030204" pitchFamily="34" charset="0"/>
              </a:endParaRPr>
            </a:p>
            <a:p>
              <a:pPr algn="r"/>
              <a:r>
                <a:rPr lang="en-US" altLang="ko-KR" sz="800" dirty="0">
                  <a:latin typeface="Arial Narrow" panose="020B0606020202030204" pitchFamily="34" charset="0"/>
                </a:rPr>
                <a:t>400</a:t>
              </a: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9065375" y="3646450"/>
              <a:ext cx="2845395" cy="347340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latinLnBrk="0"/>
              <a:endParaRPr kumimoji="0" lang="ko-KR" altLang="en-US" sz="2000"/>
            </a:p>
          </p:txBody>
        </p:sp>
        <p:cxnSp>
          <p:nvCxnSpPr>
            <p:cNvPr id="66" name="직선 연결선 65"/>
            <p:cNvCxnSpPr/>
            <p:nvPr/>
          </p:nvCxnSpPr>
          <p:spPr bwMode="auto">
            <a:xfrm>
              <a:off x="9102457" y="1199194"/>
              <a:ext cx="0" cy="244827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직선 연결선 66"/>
            <p:cNvCxnSpPr/>
            <p:nvPr/>
          </p:nvCxnSpPr>
          <p:spPr bwMode="auto">
            <a:xfrm>
              <a:off x="9102457" y="3644292"/>
              <a:ext cx="27363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" name="TextBox 67"/>
            <p:cNvSpPr txBox="1"/>
            <p:nvPr/>
          </p:nvSpPr>
          <p:spPr>
            <a:xfrm>
              <a:off x="8622806" y="1596720"/>
              <a:ext cx="323165" cy="1661672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Arial Narrow" panose="020B0606020202030204" pitchFamily="34" charset="0"/>
                </a:rPr>
                <a:t>Whole body </a:t>
              </a:r>
              <a:r>
                <a:rPr lang="en-US" altLang="ko-KR" sz="900" b="1" dirty="0" smtClean="0">
                  <a:latin typeface="Arial Narrow" panose="020B0606020202030204" pitchFamily="34" charset="0"/>
                </a:rPr>
                <a:t>resistance 500kHz 770</a:t>
              </a:r>
              <a:endParaRPr lang="ko-KR" altLang="en-US" sz="900" b="1" dirty="0">
                <a:latin typeface="Arial Narrow" panose="020B0606020202030204" pitchFamily="34" charset="0"/>
              </a:endParaRPr>
            </a:p>
          </p:txBody>
        </p:sp>
        <p:cxnSp>
          <p:nvCxnSpPr>
            <p:cNvPr id="69" name="직선 연결선 68"/>
            <p:cNvCxnSpPr/>
            <p:nvPr/>
          </p:nvCxnSpPr>
          <p:spPr bwMode="auto">
            <a:xfrm>
              <a:off x="9065374" y="1287078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직선 연결선 69"/>
            <p:cNvCxnSpPr/>
            <p:nvPr/>
          </p:nvCxnSpPr>
          <p:spPr bwMode="auto">
            <a:xfrm>
              <a:off x="9065374" y="1661976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직선 연결선 70"/>
            <p:cNvCxnSpPr/>
            <p:nvPr/>
          </p:nvCxnSpPr>
          <p:spPr bwMode="auto">
            <a:xfrm>
              <a:off x="9065374" y="2034716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직선 연결선 71"/>
            <p:cNvCxnSpPr/>
            <p:nvPr/>
          </p:nvCxnSpPr>
          <p:spPr bwMode="auto">
            <a:xfrm>
              <a:off x="9065374" y="2404281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직선 연결선 72"/>
            <p:cNvCxnSpPr/>
            <p:nvPr/>
          </p:nvCxnSpPr>
          <p:spPr bwMode="auto">
            <a:xfrm>
              <a:off x="9065374" y="2777021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직선 연결선 73"/>
            <p:cNvCxnSpPr/>
            <p:nvPr/>
          </p:nvCxnSpPr>
          <p:spPr bwMode="auto">
            <a:xfrm>
              <a:off x="9065374" y="3149761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직선 연결선 74"/>
            <p:cNvCxnSpPr/>
            <p:nvPr/>
          </p:nvCxnSpPr>
          <p:spPr bwMode="auto">
            <a:xfrm>
              <a:off x="9065374" y="3522501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직선 연결선 75"/>
            <p:cNvCxnSpPr/>
            <p:nvPr/>
          </p:nvCxnSpPr>
          <p:spPr bwMode="auto">
            <a:xfrm rot="5400000">
              <a:off x="9222123" y="366232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직선 연결선 76"/>
            <p:cNvCxnSpPr/>
            <p:nvPr/>
          </p:nvCxnSpPr>
          <p:spPr bwMode="auto">
            <a:xfrm rot="5400000">
              <a:off x="9628771" y="366232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직선 연결선 77"/>
            <p:cNvCxnSpPr/>
            <p:nvPr/>
          </p:nvCxnSpPr>
          <p:spPr bwMode="auto">
            <a:xfrm rot="5400000">
              <a:off x="10033261" y="366232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직선 연결선 78"/>
            <p:cNvCxnSpPr/>
            <p:nvPr/>
          </p:nvCxnSpPr>
          <p:spPr bwMode="auto">
            <a:xfrm rot="5400000">
              <a:off x="10443084" y="366232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직선 연결선 79"/>
            <p:cNvCxnSpPr/>
            <p:nvPr/>
          </p:nvCxnSpPr>
          <p:spPr bwMode="auto">
            <a:xfrm rot="5400000">
              <a:off x="10849732" y="366232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직선 연결선 80"/>
            <p:cNvCxnSpPr/>
            <p:nvPr/>
          </p:nvCxnSpPr>
          <p:spPr bwMode="auto">
            <a:xfrm rot="5400000">
              <a:off x="11257397" y="366232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직선 연결선 81"/>
            <p:cNvCxnSpPr/>
            <p:nvPr/>
          </p:nvCxnSpPr>
          <p:spPr bwMode="auto">
            <a:xfrm rot="5400000">
              <a:off x="11667220" y="3662325"/>
              <a:ext cx="36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3" name="TextBox 82"/>
            <p:cNvSpPr txBox="1"/>
            <p:nvPr/>
          </p:nvSpPr>
          <p:spPr>
            <a:xfrm>
              <a:off x="9077026" y="3624921"/>
              <a:ext cx="281038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>
                  <a:latin typeface="Arial Narrow" panose="020B0606020202030204" pitchFamily="34" charset="0"/>
                </a:rPr>
                <a:t>400 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500        </a:t>
              </a:r>
              <a:r>
                <a:rPr lang="en-US" altLang="ko-KR" sz="700" dirty="0">
                  <a:latin typeface="Arial Narrow" panose="020B0606020202030204" pitchFamily="34" charset="0"/>
                </a:rPr>
                <a:t>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600          </a:t>
              </a:r>
              <a:r>
                <a:rPr lang="en-US" altLang="ko-KR" sz="5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700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 800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900        </a:t>
              </a:r>
              <a:r>
                <a:rPr lang="en-US" altLang="ko-KR" sz="600" dirty="0">
                  <a:latin typeface="Arial Narrow" panose="020B0606020202030204" pitchFamily="34" charset="0"/>
                </a:rPr>
                <a:t>  </a:t>
              </a:r>
              <a:r>
                <a:rPr lang="en-US" altLang="ko-KR" sz="800" dirty="0">
                  <a:latin typeface="Arial Narrow" panose="020B0606020202030204" pitchFamily="34" charset="0"/>
                </a:rPr>
                <a:t> 1000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 rot="5400000">
              <a:off x="10315559" y="3034900"/>
              <a:ext cx="323165" cy="1671290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Arial Narrow" panose="020B0606020202030204" pitchFamily="34" charset="0"/>
                </a:rPr>
                <a:t>Whole body </a:t>
              </a:r>
              <a:r>
                <a:rPr lang="en-US" altLang="ko-KR" sz="900" b="1" dirty="0" smtClean="0">
                  <a:latin typeface="Arial Narrow" panose="020B0606020202030204" pitchFamily="34" charset="0"/>
                </a:rPr>
                <a:t>resistance 500kHz S10</a:t>
              </a:r>
              <a:endParaRPr lang="ko-KR" altLang="en-US" sz="900" b="1" dirty="0">
                <a:latin typeface="Arial Narrow" panose="020B0606020202030204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8459685" y="1120682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Arial Narrow" panose="020B0606020202030204" pitchFamily="34" charset="0"/>
                </a:rPr>
                <a:t>C</a:t>
              </a:r>
              <a:endParaRPr lang="ko-KR" altLang="en-US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83432" y="2276872"/>
            <a:ext cx="135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R2=0.989</a:t>
            </a:r>
            <a:endParaRPr lang="ko-KR" altLang="en-US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8976320" y="2276872"/>
            <a:ext cx="135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R2=0.985</a:t>
            </a:r>
            <a:endParaRPr lang="ko-KR" altLang="en-US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4943872" y="2276872"/>
            <a:ext cx="135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R2=0.987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2494008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5400">
          <a:solidFill>
            <a:schemeClr val="accent2"/>
          </a:solidFill>
        </a:ln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heme 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휴먼모음T"/>
        <a:cs typeface=""/>
      </a:majorFont>
      <a:minorFont>
        <a:latin typeface="Arial Narrow"/>
        <a:ea typeface="휴먼모음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5400">
          <a:solidFill>
            <a:schemeClr val="accent2"/>
          </a:solidFill>
        </a:ln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테마1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4">
      <a:majorFont>
        <a:latin typeface="Calibri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_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2_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FEA501"/>
      </a:lt2>
      <a:accent1>
        <a:srgbClr val="0061B2"/>
      </a:accent1>
      <a:accent2>
        <a:srgbClr val="2A79D0"/>
      </a:accent2>
      <a:accent3>
        <a:srgbClr val="FFFFFF"/>
      </a:accent3>
      <a:accent4>
        <a:srgbClr val="000000"/>
      </a:accent4>
      <a:accent5>
        <a:srgbClr val="AAB7D5"/>
      </a:accent5>
      <a:accent6>
        <a:srgbClr val="256DBC"/>
      </a:accent6>
      <a:hlink>
        <a:srgbClr val="69A2E1"/>
      </a:hlink>
      <a:folHlink>
        <a:srgbClr val="9DC2EB"/>
      </a:folHlink>
    </a:clrScheme>
    <a:fontScheme name="사용자 지정 1">
      <a:majorFont>
        <a:latin typeface="Arial Narrow"/>
        <a:ea typeface="맑은 고딕"/>
        <a:cs typeface=""/>
      </a:majorFont>
      <a:minorFont>
        <a:latin typeface="Arial Narrow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rgbClr val="C00000">
              <a:alpha val="84000"/>
            </a:srgbClr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FEA501"/>
        </a:lt2>
        <a:accent1>
          <a:srgbClr val="0061B2"/>
        </a:accent1>
        <a:accent2>
          <a:srgbClr val="2A79D0"/>
        </a:accent2>
        <a:accent3>
          <a:srgbClr val="FFFFFF"/>
        </a:accent3>
        <a:accent4>
          <a:srgbClr val="000000"/>
        </a:accent4>
        <a:accent5>
          <a:srgbClr val="AAB7D5"/>
        </a:accent5>
        <a:accent6>
          <a:srgbClr val="256DBC"/>
        </a:accent6>
        <a:hlink>
          <a:srgbClr val="69A2E1"/>
        </a:hlink>
        <a:folHlink>
          <a:srgbClr val="9DC2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49642</TotalTime>
  <Words>102</Words>
  <Application>Microsoft Office PowerPoint</Application>
  <PresentationFormat>와이드스크린</PresentationFormat>
  <Paragraphs>74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19</vt:i4>
      </vt:variant>
      <vt:variant>
        <vt:lpstr>슬라이드 제목</vt:lpstr>
      </vt:variant>
      <vt:variant>
        <vt:i4>1</vt:i4>
      </vt:variant>
    </vt:vector>
  </HeadingPairs>
  <TitlesOfParts>
    <vt:vector size="27" baseType="lpstr">
      <vt:lpstr>굴림</vt:lpstr>
      <vt:lpstr>맑은 고딕</vt:lpstr>
      <vt:lpstr>휴먼모음T</vt:lpstr>
      <vt:lpstr>Arial</vt:lpstr>
      <vt:lpstr>Arial Narrow</vt:lpstr>
      <vt:lpstr>Calibri</vt:lpstr>
      <vt:lpstr>Wingdings</vt:lpstr>
      <vt:lpstr>테마1</vt:lpstr>
      <vt:lpstr>1_테마1</vt:lpstr>
      <vt:lpstr>2_테마1</vt:lpstr>
      <vt:lpstr>3_테마1</vt:lpstr>
      <vt:lpstr>4_테마1</vt:lpstr>
      <vt:lpstr>5_테마1</vt:lpstr>
      <vt:lpstr>6_테마1</vt:lpstr>
      <vt:lpstr>7_테마1</vt:lpstr>
      <vt:lpstr>8_테마1</vt:lpstr>
      <vt:lpstr>9_테마1</vt:lpstr>
      <vt:lpstr>10_테마1</vt:lpstr>
      <vt:lpstr>11_테마1</vt:lpstr>
      <vt:lpstr>theme 1</vt:lpstr>
      <vt:lpstr>12_테마1</vt:lpstr>
      <vt:lpstr>13_테마1</vt:lpstr>
      <vt:lpstr>PresentationLoad</vt:lpstr>
      <vt:lpstr>1_PresentationLoad</vt:lpstr>
      <vt:lpstr>2_PresentationLoad</vt:lpstr>
      <vt:lpstr>12_PresentationLoad</vt:lpstr>
      <vt:lpstr>PowerPoint 프레젠테이션</vt:lpstr>
    </vt:vector>
  </TitlesOfParts>
  <Company>SNUBH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interstitial nephritis</dc:title>
  <dc:creator>snubh</dc:creator>
  <cp:lastModifiedBy>user</cp:lastModifiedBy>
  <cp:revision>2664</cp:revision>
  <cp:lastPrinted>2015-06-23T05:34:23Z</cp:lastPrinted>
  <dcterms:created xsi:type="dcterms:W3CDTF">2012-03-22T06:33:09Z</dcterms:created>
  <dcterms:modified xsi:type="dcterms:W3CDTF">2021-12-15T14:07:01Z</dcterms:modified>
</cp:coreProperties>
</file>