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handoutMasterIdLst>
    <p:handoutMasterId r:id="rId11"/>
  </p:handoutMasterIdLst>
  <p:sldIdLst>
    <p:sldId id="289" r:id="rId2"/>
    <p:sldId id="299" r:id="rId3"/>
    <p:sldId id="265" r:id="rId4"/>
    <p:sldId id="303" r:id="rId5"/>
    <p:sldId id="305" r:id="rId6"/>
    <p:sldId id="313" r:id="rId7"/>
    <p:sldId id="317" r:id="rId8"/>
    <p:sldId id="316" r:id="rId9"/>
    <p:sldId id="320" r:id="rId10"/>
  </p:sldIdLst>
  <p:sldSz cx="12192000" cy="6858000"/>
  <p:notesSz cx="6797675" cy="9926638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838" autoAdjust="0"/>
    <p:restoredTop sz="94660"/>
  </p:normalViewPr>
  <p:slideViewPr>
    <p:cSldViewPr snapToGrid="0">
      <p:cViewPr varScale="1">
        <p:scale>
          <a:sx n="89" d="100"/>
          <a:sy n="89" d="100"/>
        </p:scale>
        <p:origin x="-180" y="-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image" Target="../media/image1.emf"/></Relationships>
</file>

<file path=ppt/drawings/_rels/vmlDrawing2.v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image" Target="../media/image3.emf"/></Relationships>
</file>

<file path=ppt/drawings/_rels/vmlDrawing3.v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image" Target="../media/image5.emf"/></Relationships>
</file>

<file path=ppt/drawings/_rels/vmlDrawing4.vml.rels><?xml version="1.0" encoding="UTF-8" standalone="yes"?>
<Relationships xmlns="http://schemas.openxmlformats.org/package/2006/relationships"><Relationship Id="rId2" Type="http://schemas.openxmlformats.org/officeDocument/2006/relationships/image" Target="../media/image8.emf"/><Relationship Id="rId1" Type="http://schemas.openxmlformats.org/officeDocument/2006/relationships/image" Target="../media/image7.emf"/></Relationships>
</file>

<file path=ppt/drawings/_rels/vmlDrawing5.vml.rels><?xml version="1.0" encoding="UTF-8" standalone="yes"?>
<Relationships xmlns="http://schemas.openxmlformats.org/package/2006/relationships"><Relationship Id="rId2" Type="http://schemas.openxmlformats.org/officeDocument/2006/relationships/image" Target="../media/image10.emf"/><Relationship Id="rId1" Type="http://schemas.openxmlformats.org/officeDocument/2006/relationships/image" Target="../media/image9.emf"/></Relationships>
</file>

<file path=ppt/drawings/_rels/vmlDrawing6.vml.rels><?xml version="1.0" encoding="UTF-8" standalone="yes"?>
<Relationships xmlns="http://schemas.openxmlformats.org/package/2006/relationships"><Relationship Id="rId2" Type="http://schemas.openxmlformats.org/officeDocument/2006/relationships/image" Target="../media/image12.emf"/><Relationship Id="rId1" Type="http://schemas.openxmlformats.org/officeDocument/2006/relationships/image" Target="../media/image11.e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13.emf"/></Relationships>
</file>

<file path=ppt/drawings/_rels/vmlDrawing8.vml.rels><?xml version="1.0" encoding="UTF-8" standalone="yes"?>
<Relationships xmlns="http://schemas.openxmlformats.org/package/2006/relationships"><Relationship Id="rId2" Type="http://schemas.openxmlformats.org/officeDocument/2006/relationships/image" Target="../media/image15.emf"/><Relationship Id="rId1" Type="http://schemas.openxmlformats.org/officeDocument/2006/relationships/image" Target="../media/image14.emf"/></Relationships>
</file>

<file path=ppt/drawings/_rels/vmlDrawing9.vml.rels><?xml version="1.0" encoding="UTF-8" standalone="yes"?>
<Relationships xmlns="http://schemas.openxmlformats.org/package/2006/relationships"><Relationship Id="rId2" Type="http://schemas.openxmlformats.org/officeDocument/2006/relationships/image" Target="../media/image17.emf"/><Relationship Id="rId1" Type="http://schemas.openxmlformats.org/officeDocument/2006/relationships/image" Target="../media/image16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2216246-E8C5-4D93-9E24-4AF25448B785}" type="datetimeFigureOut">
              <a:rPr kumimoji="1" lang="ja-JP" altLang="en-US" smtClean="0"/>
              <a:t>2022/10/18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2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3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8317231-4C00-43E3-884E-CFB82A5A14F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667253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xmlns="" id="{BD018A09-1756-43E7-9781-A0A105D4567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xmlns="" id="{3C8AC7C2-9946-48B9-BAB4-133E4C1CB14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xmlns="" id="{3298ED4C-4B8A-4D8D-9E82-2B6F95D4EB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51520C-7ADD-4662-87ED-F4CF4B039A74}" type="datetimeFigureOut">
              <a:rPr kumimoji="1" lang="ja-JP" altLang="en-US" smtClean="0"/>
              <a:t>2022/10/18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xmlns="" id="{7FB9FAD5-5381-47A8-89C2-F90276F10A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xmlns="" id="{B83D1B27-C47C-415E-8B75-84ACEA7C72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74DD8D-3A32-434B-912D-DC6512E60EF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925195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xmlns="" id="{00D72FC2-4680-494F-960A-4F7E33D4D3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xmlns="" id="{7DBD12E3-284F-4053-825D-FFFE95F10D5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xmlns="" id="{E042E0E3-FFF6-405E-AFB2-0B3E1699C4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51520C-7ADD-4662-87ED-F4CF4B039A74}" type="datetimeFigureOut">
              <a:rPr kumimoji="1" lang="ja-JP" altLang="en-US" smtClean="0"/>
              <a:t>2022/10/18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xmlns="" id="{15B038D4-DB3C-479A-BD5F-A41B109D52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xmlns="" id="{10FA57DC-D039-45CC-B224-4A68048FA1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74DD8D-3A32-434B-912D-DC6512E60EF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3785363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xmlns="" id="{81D119DB-61A4-44FA-AC1C-AECC5C1F34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xmlns="" id="{FA22301F-90EA-4899-BF45-A6D4C0BB100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xmlns="" id="{D1E37B2E-A0F0-4938-B632-79FB44178D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51520C-7ADD-4662-87ED-F4CF4B039A74}" type="datetimeFigureOut">
              <a:rPr kumimoji="1" lang="ja-JP" altLang="en-US" smtClean="0"/>
              <a:t>2022/10/18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xmlns="" id="{BF781C84-272B-41A5-AC1C-E753B62523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xmlns="" id="{EA9A49A1-9393-49AE-8347-21DCD9B9FE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74DD8D-3A32-434B-912D-DC6512E60EF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0554379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xmlns="" id="{E29F545D-5F4A-4ACB-B5B7-7F5877D328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xmlns="" id="{5CDF591B-FDFB-4F17-8180-5ADF92BEE98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xmlns="" id="{D1EFA55A-E74B-4C6F-9705-112C62956CC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xmlns="" id="{F7638F9F-1DC4-4952-B702-7D9D31D671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51520C-7ADD-4662-87ED-F4CF4B039A74}" type="datetimeFigureOut">
              <a:rPr kumimoji="1" lang="ja-JP" altLang="en-US" smtClean="0"/>
              <a:t>2022/10/18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xmlns="" id="{C83772F8-E143-4FC2-85C6-B9BC609DE7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xmlns="" id="{0DC93141-643E-4ADB-87CF-46DA947239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74DD8D-3A32-434B-912D-DC6512E60EF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451211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xmlns="" id="{A85E5F9E-73DB-4F71-816D-750B015E3E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xmlns="" id="{5BB1B58F-EA4F-4FC9-95AB-016E6406BF7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xmlns="" id="{41A89221-DAB4-4B49-A9A5-5FE48284C80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xmlns="" id="{6028FAD3-A20F-4DDC-B361-4CF11CFC9E7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xmlns="" id="{E66813A3-2B25-4BB6-93F8-9EA9C82D8A9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>
            <a:extLst>
              <a:ext uri="{FF2B5EF4-FFF2-40B4-BE49-F238E27FC236}">
                <a16:creationId xmlns:a16="http://schemas.microsoft.com/office/drawing/2014/main" xmlns="" id="{64FF8A4A-220C-4F59-99E7-9D8E56DFAF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51520C-7ADD-4662-87ED-F4CF4B039A74}" type="datetimeFigureOut">
              <a:rPr kumimoji="1" lang="ja-JP" altLang="en-US" smtClean="0"/>
              <a:t>2022/10/18</a:t>
            </a:fld>
            <a:endParaRPr kumimoji="1" lang="ja-JP" altLang="en-US"/>
          </a:p>
        </p:txBody>
      </p:sp>
      <p:sp>
        <p:nvSpPr>
          <p:cNvPr id="8" name="フッター プレースホルダー 7">
            <a:extLst>
              <a:ext uri="{FF2B5EF4-FFF2-40B4-BE49-F238E27FC236}">
                <a16:creationId xmlns:a16="http://schemas.microsoft.com/office/drawing/2014/main" xmlns="" id="{541811F8-F4E4-43DB-88ED-AA38ABCE99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>
            <a:extLst>
              <a:ext uri="{FF2B5EF4-FFF2-40B4-BE49-F238E27FC236}">
                <a16:creationId xmlns:a16="http://schemas.microsoft.com/office/drawing/2014/main" xmlns="" id="{4DCD056E-66DF-4618-B848-64E8F0EBEF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74DD8D-3A32-434B-912D-DC6512E60EF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825497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xmlns="" id="{FACC2830-53E8-4F56-9D16-2114E851D6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xmlns="" id="{9DE19248-2695-45BA-8704-BF95D55770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51520C-7ADD-4662-87ED-F4CF4B039A74}" type="datetimeFigureOut">
              <a:rPr kumimoji="1" lang="ja-JP" altLang="en-US" smtClean="0"/>
              <a:t>2022/10/18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xmlns="" id="{B467BF3A-8927-44D4-A791-32CC4A5BB6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xmlns="" id="{8D3F895C-A5D6-4595-94FD-44B5285F9C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74DD8D-3A32-434B-912D-DC6512E60EF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1158573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>
            <a:extLst>
              <a:ext uri="{FF2B5EF4-FFF2-40B4-BE49-F238E27FC236}">
                <a16:creationId xmlns:a16="http://schemas.microsoft.com/office/drawing/2014/main" xmlns="" id="{F442F0FD-6B9B-46BD-A4D1-0A9D03B33A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51520C-7ADD-4662-87ED-F4CF4B039A74}" type="datetimeFigureOut">
              <a:rPr kumimoji="1" lang="ja-JP" altLang="en-US" smtClean="0"/>
              <a:t>2022/10/18</a:t>
            </a:fld>
            <a:endParaRPr kumimoji="1" lang="ja-JP" altLang="en-US"/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xmlns="" id="{F0AC92B6-CA74-4614-8755-873BA82FCF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xmlns="" id="{885C484B-0B6D-4520-8F30-F464E03103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74DD8D-3A32-434B-912D-DC6512E60EF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703628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xmlns="" id="{1AB45385-D77E-45FC-9E47-1A260353EC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xmlns="" id="{52601E74-F3F7-4ACE-A979-D74DBA14FDB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xmlns="" id="{BAD82419-DB60-444E-AC37-CA8AA1B1EB8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xmlns="" id="{A070A5A2-9A6F-4143-8638-3203AA0B11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51520C-7ADD-4662-87ED-F4CF4B039A74}" type="datetimeFigureOut">
              <a:rPr kumimoji="1" lang="ja-JP" altLang="en-US" smtClean="0"/>
              <a:t>2022/10/18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xmlns="" id="{2EEE25B0-7C83-493F-A1BB-C0388A29B7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xmlns="" id="{1F3A265E-8FB0-4728-AFEB-729E84C7EA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74DD8D-3A32-434B-912D-DC6512E60EF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720534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xmlns="" id="{1B703D63-BA1B-41BB-93E2-7466B9DDED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>
            <a:extLst>
              <a:ext uri="{FF2B5EF4-FFF2-40B4-BE49-F238E27FC236}">
                <a16:creationId xmlns:a16="http://schemas.microsoft.com/office/drawing/2014/main" xmlns="" id="{E8E58C91-8740-4510-B60A-1A4FEBD8C67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xmlns="" id="{46F77689-61A6-4E16-A491-C3E0AFEE643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xmlns="" id="{7F84842A-B7C0-4EA7-9A25-1184AE8F2B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51520C-7ADD-4662-87ED-F4CF4B039A74}" type="datetimeFigureOut">
              <a:rPr kumimoji="1" lang="ja-JP" altLang="en-US" smtClean="0"/>
              <a:t>2022/10/18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xmlns="" id="{EAC4DCF9-163E-459A-84E3-D47252ADCA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xmlns="" id="{D6A3B986-B5B2-478D-B8CE-D1BC955DAD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74DD8D-3A32-434B-912D-DC6512E60EF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661745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xmlns="" id="{730C5091-C638-4E7A-936B-9D5434A674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xmlns="" id="{580B059B-A588-4522-BB0A-F88D91BDEB7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xmlns="" id="{8DAD7DBB-304C-4177-896A-B2D5EC27D0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51520C-7ADD-4662-87ED-F4CF4B039A74}" type="datetimeFigureOut">
              <a:rPr kumimoji="1" lang="ja-JP" altLang="en-US" smtClean="0"/>
              <a:t>2022/10/18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xmlns="" id="{C21A08E5-807B-49C0-89F4-4A80B24C26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xmlns="" id="{2C9B6403-4A1F-4775-B89A-18116D0AE1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74DD8D-3A32-434B-912D-DC6512E60EF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7111157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>
            <a:extLst>
              <a:ext uri="{FF2B5EF4-FFF2-40B4-BE49-F238E27FC236}">
                <a16:creationId xmlns:a16="http://schemas.microsoft.com/office/drawing/2014/main" xmlns="" id="{A8F12AD0-E2EF-4E37-80EA-9A874F74101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xmlns="" id="{634EBAC1-714D-471E-8C71-8CC3D20F2BD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xmlns="" id="{225D8886-D45D-438A-9835-3D6EC17259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51520C-7ADD-4662-87ED-F4CF4B039A74}" type="datetimeFigureOut">
              <a:rPr kumimoji="1" lang="ja-JP" altLang="en-US" smtClean="0"/>
              <a:t>2022/10/18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xmlns="" id="{264D3E24-6043-4B15-BFDE-CF47E3AF80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xmlns="" id="{DE227EF2-A205-4E1C-AF8F-D31AB34F31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74DD8D-3A32-434B-912D-DC6512E60EF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1289320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xmlns="" id="{ECA58078-6280-46B3-9997-F66C789176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xmlns="" id="{BD041FB1-156A-4877-8CA9-BA7BE482405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xmlns="" id="{B5004557-9672-44CD-965C-98A4390496B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251520C-7ADD-4662-87ED-F4CF4B039A74}" type="datetimeFigureOut">
              <a:rPr kumimoji="1" lang="ja-JP" altLang="en-US" smtClean="0"/>
              <a:t>2022/10/18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xmlns="" id="{905DCC48-6C96-470F-8B9A-1209E31175B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xmlns="" id="{EAA5B49B-C54A-4989-910F-92609751133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74DD8D-3A32-434B-912D-DC6512E60EF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575618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2.emf"/><Relationship Id="rId5" Type="http://schemas.openxmlformats.org/officeDocument/2006/relationships/oleObject" Target="../embeddings/oleObject2.bin"/><Relationship Id="rId4" Type="http://schemas.openxmlformats.org/officeDocument/2006/relationships/image" Target="../media/image1.em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4.emf"/><Relationship Id="rId5" Type="http://schemas.openxmlformats.org/officeDocument/2006/relationships/oleObject" Target="../embeddings/oleObject4.bin"/><Relationship Id="rId4" Type="http://schemas.openxmlformats.org/officeDocument/2006/relationships/image" Target="../media/image3.em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6.emf"/><Relationship Id="rId5" Type="http://schemas.openxmlformats.org/officeDocument/2006/relationships/oleObject" Target="../embeddings/oleObject6.bin"/><Relationship Id="rId4" Type="http://schemas.openxmlformats.org/officeDocument/2006/relationships/image" Target="../media/image5.e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7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4.vml"/><Relationship Id="rId6" Type="http://schemas.openxmlformats.org/officeDocument/2006/relationships/image" Target="../media/image8.emf"/><Relationship Id="rId5" Type="http://schemas.openxmlformats.org/officeDocument/2006/relationships/oleObject" Target="../embeddings/oleObject8.bin"/><Relationship Id="rId4" Type="http://schemas.openxmlformats.org/officeDocument/2006/relationships/image" Target="../media/image7.em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9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5.vml"/><Relationship Id="rId6" Type="http://schemas.openxmlformats.org/officeDocument/2006/relationships/image" Target="../media/image10.emf"/><Relationship Id="rId5" Type="http://schemas.openxmlformats.org/officeDocument/2006/relationships/oleObject" Target="../embeddings/oleObject10.bin"/><Relationship Id="rId4" Type="http://schemas.openxmlformats.org/officeDocument/2006/relationships/image" Target="../media/image9.e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6.vml"/><Relationship Id="rId6" Type="http://schemas.openxmlformats.org/officeDocument/2006/relationships/image" Target="../media/image12.emf"/><Relationship Id="rId5" Type="http://schemas.openxmlformats.org/officeDocument/2006/relationships/oleObject" Target="../embeddings/oleObject12.bin"/><Relationship Id="rId4" Type="http://schemas.openxmlformats.org/officeDocument/2006/relationships/image" Target="../media/image11.e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3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7.vml"/><Relationship Id="rId4" Type="http://schemas.openxmlformats.org/officeDocument/2006/relationships/image" Target="../media/image13.e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4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8.vml"/><Relationship Id="rId6" Type="http://schemas.openxmlformats.org/officeDocument/2006/relationships/image" Target="../media/image15.emf"/><Relationship Id="rId5" Type="http://schemas.openxmlformats.org/officeDocument/2006/relationships/oleObject" Target="../embeddings/oleObject15.bin"/><Relationship Id="rId4" Type="http://schemas.openxmlformats.org/officeDocument/2006/relationships/image" Target="../media/image14.em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6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9.vml"/><Relationship Id="rId6" Type="http://schemas.openxmlformats.org/officeDocument/2006/relationships/image" Target="../media/image17.emf"/><Relationship Id="rId5" Type="http://schemas.openxmlformats.org/officeDocument/2006/relationships/oleObject" Target="../embeddings/oleObject17.bin"/><Relationship Id="rId4" Type="http://schemas.openxmlformats.org/officeDocument/2006/relationships/image" Target="../media/image16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オブジェクト 3">
            <a:extLst>
              <a:ext uri="{FF2B5EF4-FFF2-40B4-BE49-F238E27FC236}">
                <a16:creationId xmlns:a16="http://schemas.microsoft.com/office/drawing/2014/main" xmlns="" id="{A0DB4594-0594-48DD-BE90-7A1DB2E43A32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42474261"/>
              </p:ext>
            </p:extLst>
          </p:nvPr>
        </p:nvGraphicFramePr>
        <p:xfrm>
          <a:off x="6619875" y="2335213"/>
          <a:ext cx="3390900" cy="25050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6" name="Prism 8" r:id="rId3" imgW="3390409" imgH="2505333" progId="Prism8.Document">
                  <p:embed/>
                </p:oleObj>
              </mc:Choice>
              <mc:Fallback>
                <p:oleObj name="Prism 8" r:id="rId3" imgW="3390409" imgH="2505333" progId="Prism8.Document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6619875" y="2335213"/>
                        <a:ext cx="3390900" cy="25050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オブジェクト 5">
            <a:extLst>
              <a:ext uri="{FF2B5EF4-FFF2-40B4-BE49-F238E27FC236}">
                <a16:creationId xmlns:a16="http://schemas.microsoft.com/office/drawing/2014/main" xmlns="" id="{C0350ADF-928A-4D93-A4E3-8A14E96C92F8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15566488"/>
              </p:ext>
            </p:extLst>
          </p:nvPr>
        </p:nvGraphicFramePr>
        <p:xfrm>
          <a:off x="1746250" y="2263775"/>
          <a:ext cx="3390900" cy="25050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7" name="Prism 8" r:id="rId5" imgW="3390409" imgH="2505333" progId="Prism8.Document">
                  <p:embed/>
                </p:oleObj>
              </mc:Choice>
              <mc:Fallback>
                <p:oleObj name="Prism 8" r:id="rId5" imgW="3390409" imgH="2505333" progId="Prism8.Document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746250" y="2263775"/>
                        <a:ext cx="3390900" cy="25050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xmlns="" id="{CB2EBD48-27BB-4913-8340-4D2241CFE2D2}"/>
              </a:ext>
            </a:extLst>
          </p:cNvPr>
          <p:cNvSpPr txBox="1"/>
          <p:nvPr/>
        </p:nvSpPr>
        <p:spPr>
          <a:xfrm>
            <a:off x="1482571" y="1012054"/>
            <a:ext cx="243047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/>
              <a:t>Supplemental</a:t>
            </a:r>
            <a:r>
              <a:rPr lang="ja-JP" altLang="en-US" dirty="0"/>
              <a:t> </a:t>
            </a:r>
            <a:r>
              <a:rPr kumimoji="1" lang="en-US" altLang="ja-JP" dirty="0"/>
              <a:t>Fig.1a </a:t>
            </a:r>
            <a:endParaRPr kumimoji="1" lang="ja-JP" altLang="en-US" dirty="0"/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xmlns="" id="{7653905A-C28A-409B-B8C3-47A98CA2E348}"/>
              </a:ext>
            </a:extLst>
          </p:cNvPr>
          <p:cNvSpPr txBox="1"/>
          <p:nvPr/>
        </p:nvSpPr>
        <p:spPr>
          <a:xfrm>
            <a:off x="6623143" y="1012054"/>
            <a:ext cx="24368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/>
              <a:t>Supplemental Fig. 1b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51934379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オブジェクト 1">
            <a:extLst>
              <a:ext uri="{FF2B5EF4-FFF2-40B4-BE49-F238E27FC236}">
                <a16:creationId xmlns:a16="http://schemas.microsoft.com/office/drawing/2014/main" xmlns="" id="{18C54C58-AA92-4085-96FC-596D99F02EA6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39805944"/>
              </p:ext>
            </p:extLst>
          </p:nvPr>
        </p:nvGraphicFramePr>
        <p:xfrm>
          <a:off x="1680839" y="1782763"/>
          <a:ext cx="3655507" cy="3607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0" name="Prism 8" r:id="rId3" imgW="3390409" imgH="3346203" progId="Prism8.Document">
                  <p:embed/>
                </p:oleObj>
              </mc:Choice>
              <mc:Fallback>
                <p:oleObj name="Prism 8" r:id="rId3" imgW="3390409" imgH="3346203" progId="Prism8.Document">
                  <p:embed/>
                  <p:pic>
                    <p:nvPicPr>
                      <p:cNvPr id="3" name="オブジェクト 2">
                        <a:extLst>
                          <a:ext uri="{FF2B5EF4-FFF2-40B4-BE49-F238E27FC236}">
                            <a16:creationId xmlns:a16="http://schemas.microsoft.com/office/drawing/2014/main" xmlns="" id="{0FDCCD4C-2088-4BC6-BFCB-725B9281619C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680839" y="1782763"/>
                        <a:ext cx="3655507" cy="3607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xmlns="" id="{90399137-015C-40B1-BB9B-A114674B1B5A}"/>
              </a:ext>
            </a:extLst>
          </p:cNvPr>
          <p:cNvSpPr txBox="1"/>
          <p:nvPr/>
        </p:nvSpPr>
        <p:spPr>
          <a:xfrm>
            <a:off x="2022535" y="1727846"/>
            <a:ext cx="221942" cy="255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1000" dirty="0"/>
              <a:t>A</a:t>
            </a:r>
            <a:endParaRPr kumimoji="1" lang="ja-JP" altLang="en-US" sz="1000" dirty="0"/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xmlns="" id="{8D1B7B93-A3F6-4CD9-A53E-9815ECAFCB5C}"/>
              </a:ext>
            </a:extLst>
          </p:cNvPr>
          <p:cNvSpPr txBox="1"/>
          <p:nvPr/>
        </p:nvSpPr>
        <p:spPr>
          <a:xfrm>
            <a:off x="2884764" y="2529292"/>
            <a:ext cx="271228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000" dirty="0"/>
              <a:t>B</a:t>
            </a:r>
            <a:endParaRPr kumimoji="1" lang="ja-JP" altLang="en-US" sz="1000" dirty="0"/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xmlns="" id="{9225272F-4BF7-4617-8C03-87B54FC9FA33}"/>
              </a:ext>
            </a:extLst>
          </p:cNvPr>
          <p:cNvSpPr txBox="1"/>
          <p:nvPr/>
        </p:nvSpPr>
        <p:spPr>
          <a:xfrm>
            <a:off x="4078699" y="3937617"/>
            <a:ext cx="272832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000" dirty="0"/>
              <a:t>C</a:t>
            </a:r>
            <a:endParaRPr kumimoji="1" lang="ja-JP" altLang="en-US" sz="1000" dirty="0"/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xmlns="" id="{7274407B-4CAE-4765-9DFE-7744DAD98732}"/>
              </a:ext>
            </a:extLst>
          </p:cNvPr>
          <p:cNvSpPr txBox="1"/>
          <p:nvPr/>
        </p:nvSpPr>
        <p:spPr>
          <a:xfrm>
            <a:off x="2862448" y="4038259"/>
            <a:ext cx="28084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1000" dirty="0"/>
              <a:t>D</a:t>
            </a:r>
            <a:endParaRPr kumimoji="1" lang="ja-JP" altLang="en-US" sz="1000" dirty="0"/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xmlns="" id="{09E1643B-4B41-489B-A3FE-B169EC96E6FF}"/>
              </a:ext>
            </a:extLst>
          </p:cNvPr>
          <p:cNvSpPr txBox="1"/>
          <p:nvPr/>
        </p:nvSpPr>
        <p:spPr>
          <a:xfrm>
            <a:off x="2514481" y="2855305"/>
            <a:ext cx="25745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1000" dirty="0"/>
              <a:t>E</a:t>
            </a:r>
            <a:endParaRPr kumimoji="1" lang="ja-JP" altLang="en-US" sz="1000" dirty="0"/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xmlns="" id="{B02CB5E2-5CEF-497C-86B2-E8476D371221}"/>
              </a:ext>
            </a:extLst>
          </p:cNvPr>
          <p:cNvSpPr txBox="1"/>
          <p:nvPr/>
        </p:nvSpPr>
        <p:spPr>
          <a:xfrm>
            <a:off x="2888771" y="4366032"/>
            <a:ext cx="263214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000" dirty="0"/>
              <a:t>F</a:t>
            </a:r>
            <a:endParaRPr kumimoji="1" lang="ja-JP" altLang="en-US" sz="1000" dirty="0"/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xmlns="" id="{B90F126E-1BF5-4450-AC8E-4838ED54DAC4}"/>
              </a:ext>
            </a:extLst>
          </p:cNvPr>
          <p:cNvSpPr txBox="1"/>
          <p:nvPr/>
        </p:nvSpPr>
        <p:spPr>
          <a:xfrm>
            <a:off x="2500706" y="4315712"/>
            <a:ext cx="27122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1000" dirty="0"/>
              <a:t>G</a:t>
            </a:r>
            <a:endParaRPr kumimoji="1" lang="ja-JP" altLang="en-US" sz="1000" dirty="0"/>
          </a:p>
        </p:txBody>
      </p:sp>
      <p:cxnSp>
        <p:nvCxnSpPr>
          <p:cNvPr id="12" name="直線矢印コネクタ 11">
            <a:extLst>
              <a:ext uri="{FF2B5EF4-FFF2-40B4-BE49-F238E27FC236}">
                <a16:creationId xmlns:a16="http://schemas.microsoft.com/office/drawing/2014/main" xmlns="" id="{5E81896B-0CF5-4CF5-AB7B-62D3F02A1CA2}"/>
              </a:ext>
            </a:extLst>
          </p:cNvPr>
          <p:cNvCxnSpPr>
            <a:cxnSpLocks/>
          </p:cNvCxnSpPr>
          <p:nvPr/>
        </p:nvCxnSpPr>
        <p:spPr>
          <a:xfrm flipH="1">
            <a:off x="4960691" y="2005346"/>
            <a:ext cx="8551" cy="81348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3" name="オブジェクト 12">
            <a:extLst>
              <a:ext uri="{FF2B5EF4-FFF2-40B4-BE49-F238E27FC236}">
                <a16:creationId xmlns:a16="http://schemas.microsoft.com/office/drawing/2014/main" xmlns="" id="{690F55A6-699E-4D29-BBA2-1C75B342EE07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69380446"/>
              </p:ext>
            </p:extLst>
          </p:nvPr>
        </p:nvGraphicFramePr>
        <p:xfrm>
          <a:off x="5584790" y="1683737"/>
          <a:ext cx="5496852" cy="380563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1" name="Prism 8" r:id="rId5" imgW="3616101" imgH="2505333" progId="Prism8.Document">
                  <p:embed/>
                </p:oleObj>
              </mc:Choice>
              <mc:Fallback>
                <p:oleObj name="Prism 8" r:id="rId5" imgW="3616101" imgH="2505333" progId="Prism8.Document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5584790" y="1683737"/>
                        <a:ext cx="5496852" cy="380563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14" name="直線矢印コネクタ 13">
            <a:extLst>
              <a:ext uri="{FF2B5EF4-FFF2-40B4-BE49-F238E27FC236}">
                <a16:creationId xmlns:a16="http://schemas.microsoft.com/office/drawing/2014/main" xmlns="" id="{6BBFB6CA-C697-4BB8-96C8-83ED8E7889FE}"/>
              </a:ext>
            </a:extLst>
          </p:cNvPr>
          <p:cNvCxnSpPr>
            <a:cxnSpLocks/>
          </p:cNvCxnSpPr>
          <p:nvPr/>
        </p:nvCxnSpPr>
        <p:spPr>
          <a:xfrm>
            <a:off x="6731912" y="1888815"/>
            <a:ext cx="747468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xmlns="" id="{6585BCD5-DC24-4FB8-B348-F4D74C8A6428}"/>
              </a:ext>
            </a:extLst>
          </p:cNvPr>
          <p:cNvSpPr txBox="1"/>
          <p:nvPr/>
        </p:nvSpPr>
        <p:spPr>
          <a:xfrm>
            <a:off x="1472184" y="734108"/>
            <a:ext cx="243047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/>
              <a:t>Supplemental </a:t>
            </a:r>
            <a:r>
              <a:rPr lang="en-US" altLang="ja-JP" dirty="0"/>
              <a:t>Fig. 2a</a:t>
            </a:r>
            <a:endParaRPr kumimoji="1" lang="en-US" altLang="ja-JP" dirty="0"/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xmlns="" id="{4120823A-B433-4651-B858-02AC685C0B48}"/>
              </a:ext>
            </a:extLst>
          </p:cNvPr>
          <p:cNvSpPr txBox="1"/>
          <p:nvPr/>
        </p:nvSpPr>
        <p:spPr>
          <a:xfrm>
            <a:off x="5942597" y="734108"/>
            <a:ext cx="24368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/>
              <a:t>Supplemental Fig. 2b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89252318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オブジェクト 1">
            <a:extLst>
              <a:ext uri="{FF2B5EF4-FFF2-40B4-BE49-F238E27FC236}">
                <a16:creationId xmlns:a16="http://schemas.microsoft.com/office/drawing/2014/main" xmlns="" id="{B8750BA5-60FC-4160-A0DA-BA196F867F68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47675702"/>
              </p:ext>
            </p:extLst>
          </p:nvPr>
        </p:nvGraphicFramePr>
        <p:xfrm>
          <a:off x="590827" y="1434669"/>
          <a:ext cx="5283200" cy="4610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4" name="Prism 8" r:id="rId3" imgW="3693851" imgH="3224536" progId="Prism8.Document">
                  <p:embed/>
                </p:oleObj>
              </mc:Choice>
              <mc:Fallback>
                <p:oleObj name="Prism 8" r:id="rId3" imgW="3693851" imgH="3224536" progId="Prism8.Document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590827" y="1434669"/>
                        <a:ext cx="5283200" cy="46101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オブジェクト 4">
            <a:extLst>
              <a:ext uri="{FF2B5EF4-FFF2-40B4-BE49-F238E27FC236}">
                <a16:creationId xmlns:a16="http://schemas.microsoft.com/office/drawing/2014/main" xmlns="" id="{25033D67-AED1-4CD8-833B-2E26AD3075A8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33404149"/>
              </p:ext>
            </p:extLst>
          </p:nvPr>
        </p:nvGraphicFramePr>
        <p:xfrm>
          <a:off x="6020713" y="1434669"/>
          <a:ext cx="5580460" cy="4610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5" name="Prism 8" r:id="rId5" imgW="3902624" imgH="3224536" progId="Prism8.Document">
                  <p:embed/>
                </p:oleObj>
              </mc:Choice>
              <mc:Fallback>
                <p:oleObj name="Prism 8" r:id="rId5" imgW="3902624" imgH="3224536" progId="Prism8.Document">
                  <p:embed/>
                  <p:pic>
                    <p:nvPicPr>
                      <p:cNvPr id="3" name="オブジェクト 2">
                        <a:extLst>
                          <a:ext uri="{FF2B5EF4-FFF2-40B4-BE49-F238E27FC236}">
                            <a16:creationId xmlns:a16="http://schemas.microsoft.com/office/drawing/2014/main" xmlns="" id="{2AFCE028-C0A9-41BE-AB81-69D61F238E80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6020713" y="1434669"/>
                        <a:ext cx="5580460" cy="46101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xmlns="" id="{D2024419-E8C7-3D3C-EE57-398B1EDA5BC5}"/>
              </a:ext>
            </a:extLst>
          </p:cNvPr>
          <p:cNvSpPr txBox="1"/>
          <p:nvPr/>
        </p:nvSpPr>
        <p:spPr>
          <a:xfrm>
            <a:off x="1298856" y="372862"/>
            <a:ext cx="250350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dirty="0"/>
              <a:t>Supplemental Fig. 3</a:t>
            </a:r>
            <a:r>
              <a:rPr lang="en-US" altLang="ja-JP" dirty="0"/>
              <a:t>a</a:t>
            </a:r>
            <a:endParaRPr kumimoji="1" lang="en-US" altLang="ja-JP" dirty="0"/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xmlns="" id="{2E49F0A5-2BEB-2607-DB68-ECEDE0D2A946}"/>
              </a:ext>
            </a:extLst>
          </p:cNvPr>
          <p:cNvSpPr txBox="1"/>
          <p:nvPr/>
        </p:nvSpPr>
        <p:spPr>
          <a:xfrm>
            <a:off x="7401143" y="273459"/>
            <a:ext cx="250350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dirty="0"/>
              <a:t>Supplemental Fig. 3b</a:t>
            </a:r>
          </a:p>
        </p:txBody>
      </p:sp>
    </p:spTree>
    <p:extLst>
      <p:ext uri="{BB962C8B-B14F-4D97-AF65-F5344CB8AC3E}">
        <p14:creationId xmlns:p14="http://schemas.microsoft.com/office/powerpoint/2010/main" val="29809471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オブジェクト 4">
            <a:extLst>
              <a:ext uri="{FF2B5EF4-FFF2-40B4-BE49-F238E27FC236}">
                <a16:creationId xmlns:a16="http://schemas.microsoft.com/office/drawing/2014/main" xmlns="" id="{07E700DB-98A5-409A-B12F-0EA89197AEDB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70453872"/>
              </p:ext>
            </p:extLst>
          </p:nvPr>
        </p:nvGraphicFramePr>
        <p:xfrm>
          <a:off x="1005618" y="1658505"/>
          <a:ext cx="3968315" cy="309061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098" name="Prism 8" r:id="rId3" imgW="3373852" imgH="2627000" progId="Prism8.Document">
                  <p:embed/>
                </p:oleObj>
              </mc:Choice>
              <mc:Fallback>
                <p:oleObj name="Prism 8" r:id="rId3" imgW="3373852" imgH="2627000" progId="Prism8.Document">
                  <p:embed/>
                  <p:pic>
                    <p:nvPicPr>
                      <p:cNvPr id="2" name="オブジェクト 1">
                        <a:extLst>
                          <a:ext uri="{FF2B5EF4-FFF2-40B4-BE49-F238E27FC236}">
                            <a16:creationId xmlns:a16="http://schemas.microsoft.com/office/drawing/2014/main" xmlns="" id="{3CF69D3C-76BC-4BB5-A497-FFE3E0FC80DC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005618" y="1658505"/>
                        <a:ext cx="3968315" cy="309061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オブジェクト 5">
            <a:extLst>
              <a:ext uri="{FF2B5EF4-FFF2-40B4-BE49-F238E27FC236}">
                <a16:creationId xmlns:a16="http://schemas.microsoft.com/office/drawing/2014/main" xmlns="" id="{6CF3074D-39AE-47E2-8CC5-1A5F4CD6ABB2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24112345"/>
              </p:ext>
            </p:extLst>
          </p:nvPr>
        </p:nvGraphicFramePr>
        <p:xfrm>
          <a:off x="6504375" y="1658505"/>
          <a:ext cx="3184450" cy="309061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099" name="Prism 8" r:id="rId5" imgW="3448362" imgH="3346203" progId="Prism8.Document">
                  <p:embed/>
                </p:oleObj>
              </mc:Choice>
              <mc:Fallback>
                <p:oleObj name="Prism 8" r:id="rId5" imgW="3448362" imgH="3346203" progId="Prism8.Document">
                  <p:embed/>
                  <p:pic>
                    <p:nvPicPr>
                      <p:cNvPr id="2" name="オブジェクト 1">
                        <a:extLst>
                          <a:ext uri="{FF2B5EF4-FFF2-40B4-BE49-F238E27FC236}">
                            <a16:creationId xmlns:a16="http://schemas.microsoft.com/office/drawing/2014/main" xmlns="" id="{C431B493-2894-4B04-A169-4E4442A00E13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6504375" y="1658505"/>
                        <a:ext cx="3184450" cy="309061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xmlns="" id="{C5C04696-7730-45BA-8007-8073C6B4746F}"/>
              </a:ext>
            </a:extLst>
          </p:cNvPr>
          <p:cNvSpPr txBox="1"/>
          <p:nvPr/>
        </p:nvSpPr>
        <p:spPr>
          <a:xfrm>
            <a:off x="1305016" y="372862"/>
            <a:ext cx="250350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dirty="0"/>
              <a:t>Supplemental Fig. 4</a:t>
            </a:r>
            <a:r>
              <a:rPr lang="en-US" altLang="ja-JP" dirty="0"/>
              <a:t>a</a:t>
            </a:r>
            <a:endParaRPr kumimoji="1" lang="en-US" altLang="ja-JP" dirty="0"/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xmlns="" id="{ADFE4215-0BA0-471B-8FF6-A0A96450F10C}"/>
              </a:ext>
            </a:extLst>
          </p:cNvPr>
          <p:cNvSpPr txBox="1"/>
          <p:nvPr/>
        </p:nvSpPr>
        <p:spPr>
          <a:xfrm>
            <a:off x="6340134" y="372862"/>
            <a:ext cx="250350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dirty="0"/>
              <a:t>Supplemental Fig. 4b</a:t>
            </a:r>
          </a:p>
        </p:txBody>
      </p:sp>
    </p:spTree>
    <p:extLst>
      <p:ext uri="{BB962C8B-B14F-4D97-AF65-F5344CB8AC3E}">
        <p14:creationId xmlns:p14="http://schemas.microsoft.com/office/powerpoint/2010/main" val="382832210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オブジェクト 1">
            <a:extLst>
              <a:ext uri="{FF2B5EF4-FFF2-40B4-BE49-F238E27FC236}">
                <a16:creationId xmlns:a16="http://schemas.microsoft.com/office/drawing/2014/main" xmlns="" id="{8964E108-CCFB-4F4D-A37D-1B45FE6B3D43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6073363"/>
              </p:ext>
            </p:extLst>
          </p:nvPr>
        </p:nvGraphicFramePr>
        <p:xfrm>
          <a:off x="374650" y="2209800"/>
          <a:ext cx="6027738" cy="32242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22" name="Prism 8" r:id="rId3" imgW="6028154" imgH="3224536" progId="Prism8.Document">
                  <p:embed/>
                </p:oleObj>
              </mc:Choice>
              <mc:Fallback>
                <p:oleObj name="Prism 8" r:id="rId3" imgW="6028154" imgH="3224536" progId="Prism8.Document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374650" y="2209800"/>
                        <a:ext cx="6027738" cy="322421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xmlns="" id="{D3677D23-57AD-4E0A-A8E2-2CD946866270}"/>
              </a:ext>
            </a:extLst>
          </p:cNvPr>
          <p:cNvSpPr txBox="1"/>
          <p:nvPr/>
        </p:nvSpPr>
        <p:spPr>
          <a:xfrm>
            <a:off x="731609" y="553594"/>
            <a:ext cx="243047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/>
              <a:t>Supplemental </a:t>
            </a:r>
            <a:r>
              <a:rPr lang="en-US" altLang="ja-JP" dirty="0"/>
              <a:t>Fig. 5a</a:t>
            </a:r>
            <a:endParaRPr kumimoji="1" lang="ja-JP" altLang="en-US" dirty="0"/>
          </a:p>
        </p:txBody>
      </p:sp>
      <p:graphicFrame>
        <p:nvGraphicFramePr>
          <p:cNvPr id="5" name="オブジェクト 4">
            <a:extLst>
              <a:ext uri="{FF2B5EF4-FFF2-40B4-BE49-F238E27FC236}">
                <a16:creationId xmlns:a16="http://schemas.microsoft.com/office/drawing/2014/main" xmlns="" id="{3B92B1F5-1BA6-4B48-AE78-27FC3C396538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30666503"/>
              </p:ext>
            </p:extLst>
          </p:nvPr>
        </p:nvGraphicFramePr>
        <p:xfrm>
          <a:off x="7184517" y="2209799"/>
          <a:ext cx="4240212" cy="32242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23" name="Prism 8" r:id="rId5" imgW="4240621" imgH="3224536" progId="Prism8.Document">
                  <p:embed/>
                </p:oleObj>
              </mc:Choice>
              <mc:Fallback>
                <p:oleObj name="Prism 8" r:id="rId5" imgW="4240621" imgH="3224536" progId="Prism8.Document">
                  <p:embed/>
                  <p:pic>
                    <p:nvPicPr>
                      <p:cNvPr id="3" name="オブジェクト 2">
                        <a:extLst>
                          <a:ext uri="{FF2B5EF4-FFF2-40B4-BE49-F238E27FC236}">
                            <a16:creationId xmlns:a16="http://schemas.microsoft.com/office/drawing/2014/main" xmlns="" id="{1A7EFBDC-6E69-42A6-9F32-EE3495E28551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7184517" y="2209799"/>
                        <a:ext cx="4240212" cy="322421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xmlns="" id="{F54A1683-4F57-484D-BD77-F78FD5476018}"/>
              </a:ext>
            </a:extLst>
          </p:cNvPr>
          <p:cNvSpPr txBox="1"/>
          <p:nvPr/>
        </p:nvSpPr>
        <p:spPr>
          <a:xfrm>
            <a:off x="6560077" y="553594"/>
            <a:ext cx="24368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/>
              <a:t>Supplemental </a:t>
            </a:r>
            <a:r>
              <a:rPr lang="en-US" altLang="ja-JP" dirty="0"/>
              <a:t>Fig. 5b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61673348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オブジェクト 1">
            <a:extLst>
              <a:ext uri="{FF2B5EF4-FFF2-40B4-BE49-F238E27FC236}">
                <a16:creationId xmlns:a16="http://schemas.microsoft.com/office/drawing/2014/main" xmlns="" id="{A3A32754-B423-4694-BC06-9C33979E0591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23955633"/>
              </p:ext>
            </p:extLst>
          </p:nvPr>
        </p:nvGraphicFramePr>
        <p:xfrm>
          <a:off x="985912" y="1969811"/>
          <a:ext cx="4917206" cy="300168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46" name="Prism 8" r:id="rId3" imgW="4103479" imgH="2505333" progId="Prism8.Document">
                  <p:embed/>
                </p:oleObj>
              </mc:Choice>
              <mc:Fallback>
                <p:oleObj name="Prism 8" r:id="rId3" imgW="4103479" imgH="2505333" progId="Prism8.Document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985912" y="1969811"/>
                        <a:ext cx="4917206" cy="300168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オブジェクト 4">
            <a:extLst>
              <a:ext uri="{FF2B5EF4-FFF2-40B4-BE49-F238E27FC236}">
                <a16:creationId xmlns:a16="http://schemas.microsoft.com/office/drawing/2014/main" xmlns="" id="{63795764-9220-46E7-B7C2-850B0543EBCC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22374956"/>
              </p:ext>
            </p:extLst>
          </p:nvPr>
        </p:nvGraphicFramePr>
        <p:xfrm>
          <a:off x="6102453" y="1969811"/>
          <a:ext cx="5851788" cy="300168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47" name="Prism 8" r:id="rId5" imgW="4351847" imgH="2232482" progId="Prism8.Document">
                  <p:embed/>
                </p:oleObj>
              </mc:Choice>
              <mc:Fallback>
                <p:oleObj name="Prism 8" r:id="rId5" imgW="4351847" imgH="2232482" progId="Prism8.Document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6102453" y="1969811"/>
                        <a:ext cx="5851788" cy="300168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xmlns="" id="{4FBA10EA-C8B8-41C3-8CDD-9B372A96AAA0}"/>
              </a:ext>
            </a:extLst>
          </p:cNvPr>
          <p:cNvSpPr txBox="1"/>
          <p:nvPr/>
        </p:nvSpPr>
        <p:spPr>
          <a:xfrm>
            <a:off x="873051" y="872231"/>
            <a:ext cx="243047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/>
              <a:t>Supplemental </a:t>
            </a:r>
            <a:r>
              <a:rPr lang="en-US" altLang="ja-JP" dirty="0"/>
              <a:t>Fig. 6a</a:t>
            </a:r>
            <a:endParaRPr kumimoji="1" lang="ja-JP" altLang="en-US" dirty="0"/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xmlns="" id="{A24AFB95-5FE6-4A13-BC76-7C1B46CECFED}"/>
              </a:ext>
            </a:extLst>
          </p:cNvPr>
          <p:cNvSpPr txBox="1"/>
          <p:nvPr/>
        </p:nvSpPr>
        <p:spPr>
          <a:xfrm>
            <a:off x="5997326" y="872231"/>
            <a:ext cx="24368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/>
              <a:t>Supplemental </a:t>
            </a:r>
            <a:r>
              <a:rPr lang="en-US" altLang="ja-JP" dirty="0"/>
              <a:t>Fig. 6b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96683904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オブジェクト 2">
            <a:extLst>
              <a:ext uri="{FF2B5EF4-FFF2-40B4-BE49-F238E27FC236}">
                <a16:creationId xmlns:a16="http://schemas.microsoft.com/office/drawing/2014/main" xmlns="" id="{F439272B-4780-E5EA-BBC7-7F287CE2FF05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62761125"/>
              </p:ext>
            </p:extLst>
          </p:nvPr>
        </p:nvGraphicFramePr>
        <p:xfrm>
          <a:off x="3568700" y="1635125"/>
          <a:ext cx="4537075" cy="3844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70" name="Prism 8" r:id="rId3" imgW="3757563" imgH="3184940" progId="Prism8.Document">
                  <p:embed/>
                </p:oleObj>
              </mc:Choice>
              <mc:Fallback>
                <p:oleObj name="Prism 8" r:id="rId3" imgW="3757563" imgH="3184940" progId="Prism8.Document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3568700" y="1635125"/>
                        <a:ext cx="4537075" cy="38449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xmlns="" id="{22DF47C0-B6A6-6119-96A2-2DF393290085}"/>
              </a:ext>
            </a:extLst>
          </p:cNvPr>
          <p:cNvSpPr txBox="1"/>
          <p:nvPr/>
        </p:nvSpPr>
        <p:spPr>
          <a:xfrm>
            <a:off x="2148397" y="1002591"/>
            <a:ext cx="223651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/>
              <a:t>Supplemental Fig.7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3439621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オブジェクト 1">
            <a:extLst>
              <a:ext uri="{FF2B5EF4-FFF2-40B4-BE49-F238E27FC236}">
                <a16:creationId xmlns:a16="http://schemas.microsoft.com/office/drawing/2014/main" xmlns="" id="{ECDEEAB1-A1F0-49C1-8949-569D7D0F4AFF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34180524"/>
              </p:ext>
            </p:extLst>
          </p:nvPr>
        </p:nvGraphicFramePr>
        <p:xfrm>
          <a:off x="5692484" y="1196975"/>
          <a:ext cx="5235575" cy="49339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194" name="Prism 8" r:id="rId3" imgW="3421006" imgH="3224536" progId="Prism8.Document">
                  <p:embed/>
                </p:oleObj>
              </mc:Choice>
              <mc:Fallback>
                <p:oleObj name="Prism 8" r:id="rId3" imgW="3421006" imgH="3224536" progId="Prism8.Document">
                  <p:embed/>
                  <p:pic>
                    <p:nvPicPr>
                      <p:cNvPr id="7" name="オブジェクト 6">
                        <a:extLst>
                          <a:ext uri="{FF2B5EF4-FFF2-40B4-BE49-F238E27FC236}">
                            <a16:creationId xmlns:a16="http://schemas.microsoft.com/office/drawing/2014/main" xmlns="" id="{935B60E7-EBE3-4E35-BC62-6543AC537588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5692484" y="1196975"/>
                        <a:ext cx="5235575" cy="49339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xmlns="" id="{533CA427-F7F0-40B9-B610-4336F9581E44}"/>
              </a:ext>
            </a:extLst>
          </p:cNvPr>
          <p:cNvSpPr txBox="1"/>
          <p:nvPr/>
        </p:nvSpPr>
        <p:spPr>
          <a:xfrm>
            <a:off x="6013695" y="462548"/>
            <a:ext cx="24368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/>
              <a:t>Supplemental </a:t>
            </a:r>
            <a:r>
              <a:rPr lang="en-US" altLang="ja-JP" dirty="0"/>
              <a:t>Fig. 8b</a:t>
            </a: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xmlns="" id="{9D309D90-3186-4078-8BF8-EC84E7DAFCC5}"/>
              </a:ext>
            </a:extLst>
          </p:cNvPr>
          <p:cNvSpPr txBox="1"/>
          <p:nvPr/>
        </p:nvSpPr>
        <p:spPr>
          <a:xfrm>
            <a:off x="668904" y="591375"/>
            <a:ext cx="243047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/>
              <a:t>Supplemental </a:t>
            </a:r>
            <a:r>
              <a:rPr lang="en-US" altLang="ja-JP" dirty="0"/>
              <a:t>Fig. 8a</a:t>
            </a:r>
          </a:p>
        </p:txBody>
      </p:sp>
      <p:graphicFrame>
        <p:nvGraphicFramePr>
          <p:cNvPr id="5" name="オブジェクト 4">
            <a:extLst>
              <a:ext uri="{FF2B5EF4-FFF2-40B4-BE49-F238E27FC236}">
                <a16:creationId xmlns:a16="http://schemas.microsoft.com/office/drawing/2014/main" xmlns="" id="{81428F95-EFFB-40EA-9A1E-7311915EB6CB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26847297"/>
              </p:ext>
            </p:extLst>
          </p:nvPr>
        </p:nvGraphicFramePr>
        <p:xfrm>
          <a:off x="778120" y="1196609"/>
          <a:ext cx="5235575" cy="493431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195" name="Prism 8" r:id="rId5" imgW="3421006" imgH="3224536" progId="Prism8.Document">
                  <p:embed/>
                </p:oleObj>
              </mc:Choice>
              <mc:Fallback>
                <p:oleObj name="Prism 8" r:id="rId5" imgW="3421006" imgH="3224536" progId="Prism8.Document">
                  <p:embed/>
                  <p:pic>
                    <p:nvPicPr>
                      <p:cNvPr id="2" name="オブジェクト 1">
                        <a:extLst>
                          <a:ext uri="{FF2B5EF4-FFF2-40B4-BE49-F238E27FC236}">
                            <a16:creationId xmlns:a16="http://schemas.microsoft.com/office/drawing/2014/main" xmlns="" id="{529FA9F5-6FBD-4A63-AD3D-C58D6DD7AA72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778120" y="1196609"/>
                        <a:ext cx="5235575" cy="493431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50343347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オブジェクト 1">
            <a:extLst>
              <a:ext uri="{FF2B5EF4-FFF2-40B4-BE49-F238E27FC236}">
                <a16:creationId xmlns:a16="http://schemas.microsoft.com/office/drawing/2014/main" xmlns="" id="{05490E14-135B-9F85-9262-03A3A5FD89C2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60085582"/>
              </p:ext>
            </p:extLst>
          </p:nvPr>
        </p:nvGraphicFramePr>
        <p:xfrm>
          <a:off x="1268243" y="1847423"/>
          <a:ext cx="4827757" cy="334070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18" name="Prism 8" r:id="rId3" imgW="3344695" imgH="2314553" progId="Prism8.Document">
                  <p:embed/>
                </p:oleObj>
              </mc:Choice>
              <mc:Fallback>
                <p:oleObj name="Prism 8" r:id="rId3" imgW="3344695" imgH="2314553" progId="Prism8.Document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268243" y="1847423"/>
                        <a:ext cx="4827757" cy="334070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" name="オブジェクト 2">
            <a:extLst>
              <a:ext uri="{FF2B5EF4-FFF2-40B4-BE49-F238E27FC236}">
                <a16:creationId xmlns:a16="http://schemas.microsoft.com/office/drawing/2014/main" xmlns="" id="{D245CB85-BC25-00C2-6F85-BEB78ECD3F23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33180869"/>
              </p:ext>
            </p:extLst>
          </p:nvPr>
        </p:nvGraphicFramePr>
        <p:xfrm>
          <a:off x="6859588" y="1847850"/>
          <a:ext cx="4532312" cy="3340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19" name="Prism 8" r:id="rId5" imgW="3934300" imgH="2899851" progId="Prism8.Document">
                  <p:embed/>
                </p:oleObj>
              </mc:Choice>
              <mc:Fallback>
                <p:oleObj name="Prism 8" r:id="rId5" imgW="3934300" imgH="2899851" progId="Prism8.Document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6859588" y="1847850"/>
                        <a:ext cx="4532312" cy="33401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xmlns="" id="{D85710DA-2215-3E1C-134C-21A708A26818}"/>
              </a:ext>
            </a:extLst>
          </p:cNvPr>
          <p:cNvSpPr txBox="1"/>
          <p:nvPr/>
        </p:nvSpPr>
        <p:spPr>
          <a:xfrm>
            <a:off x="668904" y="591375"/>
            <a:ext cx="243047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/>
              <a:t>Supplemental </a:t>
            </a:r>
            <a:r>
              <a:rPr lang="en-US" altLang="ja-JP" dirty="0"/>
              <a:t>Fig. 9a</a:t>
            </a: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xmlns="" id="{70BE4DE5-62DD-9197-9373-476D82F02106}"/>
              </a:ext>
            </a:extLst>
          </p:cNvPr>
          <p:cNvSpPr txBox="1"/>
          <p:nvPr/>
        </p:nvSpPr>
        <p:spPr>
          <a:xfrm>
            <a:off x="6013695" y="462548"/>
            <a:ext cx="24368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/>
              <a:t>Supplemental </a:t>
            </a:r>
            <a:r>
              <a:rPr lang="en-US" altLang="ja-JP" dirty="0"/>
              <a:t>Fig. 9b</a:t>
            </a:r>
          </a:p>
        </p:txBody>
      </p:sp>
    </p:spTree>
    <p:extLst>
      <p:ext uri="{BB962C8B-B14F-4D97-AF65-F5344CB8AC3E}">
        <p14:creationId xmlns:p14="http://schemas.microsoft.com/office/powerpoint/2010/main" val="89576515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3367</TotalTime>
  <Words>71</Words>
  <Application>Microsoft Office PowerPoint</Application>
  <PresentationFormat>Custom</PresentationFormat>
  <Paragraphs>24</Paragraphs>
  <Slides>9</Slides>
  <Notes>0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1" baseType="lpstr">
      <vt:lpstr>Office テーマ</vt:lpstr>
      <vt:lpstr>Prism 8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荻 真</dc:creator>
  <cp:lastModifiedBy>Marven Dalisay</cp:lastModifiedBy>
  <cp:revision>278</cp:revision>
  <cp:lastPrinted>2022-03-17T11:09:43Z</cp:lastPrinted>
  <dcterms:created xsi:type="dcterms:W3CDTF">2021-07-31T23:08:54Z</dcterms:created>
  <dcterms:modified xsi:type="dcterms:W3CDTF">2022-10-18T04:51:03Z</dcterms:modified>
</cp:coreProperties>
</file>