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6" d="100"/>
          <a:sy n="76" d="100"/>
        </p:scale>
        <p:origin x="132" y="16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C357B-70FE-C2EA-C453-3B84D08929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BD53B6-1E20-0810-61B9-9E156C64DA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46C92B-1409-9D5A-B1D3-91D2FBD7F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72E9B-ECF6-4D64-8A60-E310B8464610}" type="datetimeFigureOut">
              <a:rPr lang="sv-SE" smtClean="0"/>
              <a:t>2025-02-18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8EEBD5-FFE4-1961-1A58-95721EC7B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4506BE-591D-B523-F470-AA36AD10B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28121-75BA-4B01-9A9F-A02791363E6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6320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82EEB-9A77-F68C-DCAC-D92E21E7E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B713E5-372E-D43B-CF1E-6BB9ABDCCA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F2CA35-0687-3080-78DD-CC69C7BD12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72E9B-ECF6-4D64-8A60-E310B8464610}" type="datetimeFigureOut">
              <a:rPr lang="sv-SE" smtClean="0"/>
              <a:t>2025-02-18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D80C7F-BB27-5A70-C4EB-B2C95F2A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82B468-04F2-A9EA-2896-3C8B7342D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28121-75BA-4B01-9A9F-A02791363E6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84540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89F2A72-3C64-83F5-E607-49AB89B7C8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6C6298-53CB-A974-1221-3727DB249E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5A078A-58A4-1595-2658-56343FA52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72E9B-ECF6-4D64-8A60-E310B8464610}" type="datetimeFigureOut">
              <a:rPr lang="sv-SE" smtClean="0"/>
              <a:t>2025-02-18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BD44A3-35D6-568F-929F-1932F1925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5FB4B6-8C98-6B2B-9079-572B9C651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28121-75BA-4B01-9A9F-A02791363E6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58488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FE4E2-ABA8-4CBE-A151-DC981F124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4F3AD6-234F-F7CD-C4F2-AAB574E5A8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EED053-6A38-3F56-A909-F8A0BD3E5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72E9B-ECF6-4D64-8A60-E310B8464610}" type="datetimeFigureOut">
              <a:rPr lang="sv-SE" smtClean="0"/>
              <a:t>2025-02-18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528097-4879-2A5B-CAD2-5090642D4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C19AE2-40BC-D8D1-7C15-7B3EBF19A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28121-75BA-4B01-9A9F-A02791363E6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4499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6A3CB-45BD-5A1F-6864-E7E55969B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5EBED9-1477-2563-F71B-3CBD577CC3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8ED1FB-B920-2219-9F5A-2B4473909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72E9B-ECF6-4D64-8A60-E310B8464610}" type="datetimeFigureOut">
              <a:rPr lang="sv-SE" smtClean="0"/>
              <a:t>2025-02-18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FA2AE1-A073-9EB4-C2EE-D0D1F8D97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1DBEC6-A7D4-2802-6388-8FAFE85C2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28121-75BA-4B01-9A9F-A02791363E6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91716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F50A9-7767-0B56-64D5-8F53C9BD6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47437B-1817-F702-971C-EED7AF4802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9C000C-D277-8FD0-B19A-896B151CE1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E9127C-5C6A-C1D7-E79A-B2D69342D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72E9B-ECF6-4D64-8A60-E310B8464610}" type="datetimeFigureOut">
              <a:rPr lang="sv-SE" smtClean="0"/>
              <a:t>2025-02-18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641CFB-B803-E3BF-2EEE-C047980CD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432FEE-88A9-80A9-53FC-F9B53ADED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28121-75BA-4B01-9A9F-A02791363E6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5571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2FE17-B610-99D0-6952-267E824CD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BAA3B4-AADA-F9A6-0FBF-B7840904DE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A4433F-507D-D214-4115-26C6CA5BF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B34428-DD2B-EB17-5DC7-5E1FC782E5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2713747-DFB6-54D1-2CD9-9250DBB446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71BEDC8-7D2B-B169-851F-95C46A5F5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72E9B-ECF6-4D64-8A60-E310B8464610}" type="datetimeFigureOut">
              <a:rPr lang="sv-SE" smtClean="0"/>
              <a:t>2025-02-18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120759-29FF-4DB7-E1ED-5CD7FBA62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D7A932-4696-DC74-31B1-FD6A2D796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28121-75BA-4B01-9A9F-A02791363E6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626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EF876-F97D-91A9-8C5F-7CDC16BF4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796F12-518F-A774-8CE2-B15E5C9FE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72E9B-ECF6-4D64-8A60-E310B8464610}" type="datetimeFigureOut">
              <a:rPr lang="sv-SE" smtClean="0"/>
              <a:t>2025-02-18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BBF514-1878-734A-125F-E21215407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F1824D-4DA3-9D82-BCE8-3C2A39111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28121-75BA-4B01-9A9F-A02791363E6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68162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DD93C2-4401-4D8D-7B3E-803567AF2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72E9B-ECF6-4D64-8A60-E310B8464610}" type="datetimeFigureOut">
              <a:rPr lang="sv-SE" smtClean="0"/>
              <a:t>2025-02-18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191E7F-BD35-5B50-7F00-DDF9CEF52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134BE1-4951-126C-0933-32D6174DC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28121-75BA-4B01-9A9F-A02791363E6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19312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C4F33-3734-437C-1FD7-E8EF13CCF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3D1736-F8F4-89E7-975B-86BB2F8DF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DF553B-0772-3D9D-F834-462452A7C0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478B17-FB5A-C398-13C8-0A4C9B6F9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72E9B-ECF6-4D64-8A60-E310B8464610}" type="datetimeFigureOut">
              <a:rPr lang="sv-SE" smtClean="0"/>
              <a:t>2025-02-18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7318CD-243C-971C-9A72-E994708D6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F50382-B40F-A1E1-C845-8517A954F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28121-75BA-4B01-9A9F-A02791363E6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13515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C17A8E-C6FB-3022-D089-0887C774C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2B8343A-3365-A79D-513E-9EF3059EA7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00C6EB-3EE1-9DA8-731B-1D1E9DF254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B6CD47-6ECC-9AAF-2249-62A217CF4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72E9B-ECF6-4D64-8A60-E310B8464610}" type="datetimeFigureOut">
              <a:rPr lang="sv-SE" smtClean="0"/>
              <a:t>2025-02-18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85BC03-2FD4-92F4-F54E-5D61295C2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B3B1E4-E96D-5C9F-30B5-348150A63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28121-75BA-4B01-9A9F-A02791363E6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0577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CD4A3-5981-95DE-1ADF-C3C3771DF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02B793-970B-1AD6-37C0-9B0F141CB5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F6E6DE-E291-5812-9153-9DFEE56D5A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5B72E9B-ECF6-4D64-8A60-E310B8464610}" type="datetimeFigureOut">
              <a:rPr lang="sv-SE" smtClean="0"/>
              <a:t>2025-02-18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ADB02-1B28-154A-5B48-C8498DE1C2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56DFAB-EFC2-3EC9-0ED3-9E5495EDF1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028121-75BA-4B01-9A9F-A02791363E6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424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7" Type="http://schemas.openxmlformats.org/officeDocument/2006/relationships/image" Target="../media/image6.tif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tif"/><Relationship Id="rId5" Type="http://schemas.openxmlformats.org/officeDocument/2006/relationships/image" Target="../media/image4.tif"/><Relationship Id="rId4" Type="http://schemas.openxmlformats.org/officeDocument/2006/relationships/image" Target="../media/image3.t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"/><Relationship Id="rId7" Type="http://schemas.openxmlformats.org/officeDocument/2006/relationships/image" Target="../media/image12.tif"/><Relationship Id="rId2" Type="http://schemas.openxmlformats.org/officeDocument/2006/relationships/image" Target="../media/image7.t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tif"/><Relationship Id="rId5" Type="http://schemas.openxmlformats.org/officeDocument/2006/relationships/image" Target="../media/image10.tif"/><Relationship Id="rId4" Type="http://schemas.openxmlformats.org/officeDocument/2006/relationships/image" Target="../media/image9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63372E4-F06C-918C-1A6B-0CF8C3ACFCC1}"/>
              </a:ext>
            </a:extLst>
          </p:cNvPr>
          <p:cNvSpPr txBox="1"/>
          <p:nvPr/>
        </p:nvSpPr>
        <p:spPr>
          <a:xfrm>
            <a:off x="1459141" y="59202"/>
            <a:ext cx="2691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err="1"/>
              <a:t>Uncropped</a:t>
            </a:r>
            <a:r>
              <a:rPr lang="sv-SE" dirty="0"/>
              <a:t> gel, Figure 1C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68F65F-4731-0DFB-FE1A-BFF1A1E3A616}"/>
              </a:ext>
            </a:extLst>
          </p:cNvPr>
          <p:cNvSpPr txBox="1"/>
          <p:nvPr/>
        </p:nvSpPr>
        <p:spPr>
          <a:xfrm>
            <a:off x="7337705" y="59202"/>
            <a:ext cx="2837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err="1"/>
              <a:t>Uncropped</a:t>
            </a:r>
            <a:r>
              <a:rPr lang="sv-SE" dirty="0"/>
              <a:t> blot, Figure 1C</a:t>
            </a:r>
          </a:p>
        </p:txBody>
      </p:sp>
      <p:pic>
        <p:nvPicPr>
          <p:cNvPr id="12" name="Picture 11" descr="A white rectangular object with black lines&#10;&#10;AI-generated content may be incorrect.">
            <a:extLst>
              <a:ext uri="{FF2B5EF4-FFF2-40B4-BE49-F238E27FC236}">
                <a16:creationId xmlns:a16="http://schemas.microsoft.com/office/drawing/2014/main" id="{491DA8B3-2981-46B7-1C2B-277CA62468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028" y="428534"/>
            <a:ext cx="3449183" cy="275934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3" name="Picture 12" descr="A square with black lines&#10;&#10;AI-generated content may be incorrect.">
            <a:extLst>
              <a:ext uri="{FF2B5EF4-FFF2-40B4-BE49-F238E27FC236}">
                <a16:creationId xmlns:a16="http://schemas.microsoft.com/office/drawing/2014/main" id="{E339033D-79A7-C4E3-2F39-068CE1AA81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803" y="428534"/>
            <a:ext cx="3449183" cy="275934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FC2BADA-62EC-DE3B-C7B3-A6435E19E843}"/>
              </a:ext>
            </a:extLst>
          </p:cNvPr>
          <p:cNvSpPr txBox="1"/>
          <p:nvPr/>
        </p:nvSpPr>
        <p:spPr>
          <a:xfrm>
            <a:off x="2243335" y="3187880"/>
            <a:ext cx="97174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/>
              <a:t>Stain free gel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C77A42-53AB-81D3-C02D-F4E580B96FFC}"/>
              </a:ext>
            </a:extLst>
          </p:cNvPr>
          <p:cNvSpPr txBox="1"/>
          <p:nvPr/>
        </p:nvSpPr>
        <p:spPr>
          <a:xfrm>
            <a:off x="7491791" y="3187880"/>
            <a:ext cx="26821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/>
              <a:t>Stain free blot (total lane protein content)</a:t>
            </a:r>
          </a:p>
        </p:txBody>
      </p:sp>
      <p:pic>
        <p:nvPicPr>
          <p:cNvPr id="15" name="Picture 14" descr="A close up of a test tube&#10;&#10;AI-generated content may be incorrect.">
            <a:extLst>
              <a:ext uri="{FF2B5EF4-FFF2-40B4-BE49-F238E27FC236}">
                <a16:creationId xmlns:a16="http://schemas.microsoft.com/office/drawing/2014/main" id="{0A77BCAF-44D4-3617-9CAE-9C0F2A39B5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75" y="3992233"/>
            <a:ext cx="2933310" cy="234664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7" name="Picture 16" descr="A close-up of a glass&#10;&#10;AI-generated content may be incorrect.">
            <a:extLst>
              <a:ext uri="{FF2B5EF4-FFF2-40B4-BE49-F238E27FC236}">
                <a16:creationId xmlns:a16="http://schemas.microsoft.com/office/drawing/2014/main" id="{9B4945EB-1B6C-1838-48DB-CF9EEE9E62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5619" y="3992231"/>
            <a:ext cx="2933311" cy="234664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9" name="Picture 18" descr="A black and white image of a rectangular object&#10;&#10;AI-generated content may be incorrect.">
            <a:extLst>
              <a:ext uri="{FF2B5EF4-FFF2-40B4-BE49-F238E27FC236}">
                <a16:creationId xmlns:a16="http://schemas.microsoft.com/office/drawing/2014/main" id="{BDBA44D6-5D0D-B153-707A-7F8A3B701D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9248" y="3992233"/>
            <a:ext cx="2933311" cy="23466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21" name="Picture 20" descr="A black and white image of a test tube&#10;&#10;AI-generated content may be incorrect.">
            <a:extLst>
              <a:ext uri="{FF2B5EF4-FFF2-40B4-BE49-F238E27FC236}">
                <a16:creationId xmlns:a16="http://schemas.microsoft.com/office/drawing/2014/main" id="{C4F95F10-6FCF-7D73-50C4-D2B825B53D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2559" y="3992233"/>
            <a:ext cx="2933309" cy="234664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464E7B83-7293-BFD1-833E-15C7A4635CFF}"/>
              </a:ext>
            </a:extLst>
          </p:cNvPr>
          <p:cNvSpPr txBox="1"/>
          <p:nvPr/>
        </p:nvSpPr>
        <p:spPr>
          <a:xfrm>
            <a:off x="973268" y="6338880"/>
            <a:ext cx="97174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/>
              <a:t>PDGFRA blot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D1E3DC0-7E0E-F08B-A8A6-2FA941ADAE0F}"/>
              </a:ext>
            </a:extLst>
          </p:cNvPr>
          <p:cNvSpPr txBox="1"/>
          <p:nvPr/>
        </p:nvSpPr>
        <p:spPr>
          <a:xfrm>
            <a:off x="3664040" y="6347605"/>
            <a:ext cx="97334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/>
              <a:t>PDGFRB blot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FE8F663-BF86-6E62-47B9-9F5AE62727FB}"/>
              </a:ext>
            </a:extLst>
          </p:cNvPr>
          <p:cNvSpPr txBox="1"/>
          <p:nvPr/>
        </p:nvSpPr>
        <p:spPr>
          <a:xfrm>
            <a:off x="7124853" y="6357863"/>
            <a:ext cx="85953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/>
              <a:t>ACTA2 blot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25D17DF-6B37-22F1-E5B0-A4B4C3E24C20}"/>
              </a:ext>
            </a:extLst>
          </p:cNvPr>
          <p:cNvSpPr txBox="1"/>
          <p:nvPr/>
        </p:nvSpPr>
        <p:spPr>
          <a:xfrm>
            <a:off x="9948384" y="6346020"/>
            <a:ext cx="91242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100" dirty="0"/>
              <a:t>GAPDH blot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B7A76F8-81E2-A33A-264F-484B57052D79}"/>
              </a:ext>
            </a:extLst>
          </p:cNvPr>
          <p:cNvSpPr txBox="1"/>
          <p:nvPr/>
        </p:nvSpPr>
        <p:spPr>
          <a:xfrm>
            <a:off x="2100786" y="3622901"/>
            <a:ext cx="2877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err="1"/>
              <a:t>Upper</a:t>
            </a:r>
            <a:r>
              <a:rPr lang="sv-SE" dirty="0"/>
              <a:t> part of blot (&gt;50kDa)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5BFEA88-AF5A-D5AA-0BE9-E1294120615B}"/>
              </a:ext>
            </a:extLst>
          </p:cNvPr>
          <p:cNvSpPr txBox="1"/>
          <p:nvPr/>
        </p:nvSpPr>
        <p:spPr>
          <a:xfrm>
            <a:off x="8203000" y="3628588"/>
            <a:ext cx="2912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err="1"/>
              <a:t>Lower</a:t>
            </a:r>
            <a:r>
              <a:rPr lang="sv-SE" dirty="0"/>
              <a:t> part of blot (&lt;50 kDa)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AAC3963-7F73-711C-1785-7E8DE41D9C3C}"/>
              </a:ext>
            </a:extLst>
          </p:cNvPr>
          <p:cNvSpPr/>
          <p:nvPr/>
        </p:nvSpPr>
        <p:spPr>
          <a:xfrm rot="256710">
            <a:off x="3877546" y="5143401"/>
            <a:ext cx="722331" cy="1961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EBCEB3E-2132-AEDE-2C83-9FCDD87D9A90}"/>
              </a:ext>
            </a:extLst>
          </p:cNvPr>
          <p:cNvSpPr/>
          <p:nvPr/>
        </p:nvSpPr>
        <p:spPr>
          <a:xfrm rot="256710">
            <a:off x="1097974" y="5192226"/>
            <a:ext cx="722331" cy="1961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F423922-5355-5AE9-AC33-6BDD54A5DB91}"/>
              </a:ext>
            </a:extLst>
          </p:cNvPr>
          <p:cNvSpPr/>
          <p:nvPr/>
        </p:nvSpPr>
        <p:spPr>
          <a:xfrm rot="256710">
            <a:off x="7223656" y="4730746"/>
            <a:ext cx="666360" cy="1961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1C8D5FC-E108-1E05-7567-D3A7BC7FF106}"/>
              </a:ext>
            </a:extLst>
          </p:cNvPr>
          <p:cNvSpPr/>
          <p:nvPr/>
        </p:nvSpPr>
        <p:spPr>
          <a:xfrm rot="256710">
            <a:off x="10076820" y="4895547"/>
            <a:ext cx="655559" cy="19619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A6A977D-152D-B5DE-C63D-6B26993E0370}"/>
              </a:ext>
            </a:extLst>
          </p:cNvPr>
          <p:cNvSpPr txBox="1"/>
          <p:nvPr/>
        </p:nvSpPr>
        <p:spPr>
          <a:xfrm>
            <a:off x="484032" y="5307373"/>
            <a:ext cx="4892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800" dirty="0"/>
              <a:t>75 kDa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B974A66-717B-51EB-1138-F12143D23626}"/>
              </a:ext>
            </a:extLst>
          </p:cNvPr>
          <p:cNvSpPr txBox="1"/>
          <p:nvPr/>
        </p:nvSpPr>
        <p:spPr>
          <a:xfrm>
            <a:off x="3294895" y="5290324"/>
            <a:ext cx="4892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800" dirty="0"/>
              <a:t>75 kDa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EABE7C7-C888-E39B-C51E-FF6E885C5660}"/>
              </a:ext>
            </a:extLst>
          </p:cNvPr>
          <p:cNvSpPr txBox="1"/>
          <p:nvPr/>
        </p:nvSpPr>
        <p:spPr>
          <a:xfrm>
            <a:off x="6635617" y="4721122"/>
            <a:ext cx="4892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800" dirty="0"/>
              <a:t>37 kDa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8D0C29B-53BE-2F38-D170-CE913B654F84}"/>
              </a:ext>
            </a:extLst>
          </p:cNvPr>
          <p:cNvSpPr txBox="1"/>
          <p:nvPr/>
        </p:nvSpPr>
        <p:spPr>
          <a:xfrm>
            <a:off x="9532882" y="4806971"/>
            <a:ext cx="4892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800" dirty="0"/>
              <a:t>37 kDa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812B264-A415-A823-014A-6EA955769743}"/>
              </a:ext>
            </a:extLst>
          </p:cNvPr>
          <p:cNvSpPr txBox="1"/>
          <p:nvPr/>
        </p:nvSpPr>
        <p:spPr>
          <a:xfrm>
            <a:off x="7297705" y="1487319"/>
            <a:ext cx="4892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800" dirty="0"/>
              <a:t>75 kDa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C05E5E4-8ED3-EB74-EB8F-106BC5365743}"/>
              </a:ext>
            </a:extLst>
          </p:cNvPr>
          <p:cNvSpPr txBox="1"/>
          <p:nvPr/>
        </p:nvSpPr>
        <p:spPr>
          <a:xfrm>
            <a:off x="7299994" y="1650968"/>
            <a:ext cx="4892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800" dirty="0"/>
              <a:t>50 kDa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DB301E3-6984-34F9-F19D-8528BC371ACB}"/>
              </a:ext>
            </a:extLst>
          </p:cNvPr>
          <p:cNvSpPr txBox="1"/>
          <p:nvPr/>
        </p:nvSpPr>
        <p:spPr>
          <a:xfrm>
            <a:off x="7308726" y="1796967"/>
            <a:ext cx="4892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800" dirty="0"/>
              <a:t>37 kDa</a:t>
            </a:r>
          </a:p>
        </p:txBody>
      </p:sp>
    </p:spTree>
    <p:extLst>
      <p:ext uri="{BB962C8B-B14F-4D97-AF65-F5344CB8AC3E}">
        <p14:creationId xmlns:p14="http://schemas.microsoft.com/office/powerpoint/2010/main" val="2186504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piece of paper&#10;&#10;AI-generated content may be incorrect.">
            <a:extLst>
              <a:ext uri="{FF2B5EF4-FFF2-40B4-BE49-F238E27FC236}">
                <a16:creationId xmlns:a16="http://schemas.microsoft.com/office/drawing/2014/main" id="{6EFDE67F-61CE-F5E5-F993-91F95D5A25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82" t="30078"/>
          <a:stretch/>
        </p:blipFill>
        <p:spPr>
          <a:xfrm>
            <a:off x="2223612" y="171804"/>
            <a:ext cx="2989565" cy="2235168"/>
          </a:xfrm>
          <a:prstGeom prst="rect">
            <a:avLst/>
          </a:prstGeom>
        </p:spPr>
      </p:pic>
      <p:pic>
        <p:nvPicPr>
          <p:cNvPr id="7" name="Picture 6" descr="A rectangular object with lines on it&#10;&#10;AI-generated content may be incorrect.">
            <a:extLst>
              <a:ext uri="{FF2B5EF4-FFF2-40B4-BE49-F238E27FC236}">
                <a16:creationId xmlns:a16="http://schemas.microsoft.com/office/drawing/2014/main" id="{E779733D-6B19-76B0-9534-0268F23412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8628" y="389165"/>
            <a:ext cx="2793072" cy="2235168"/>
          </a:xfrm>
          <a:prstGeom prst="rect">
            <a:avLst/>
          </a:prstGeom>
        </p:spPr>
      </p:pic>
      <p:pic>
        <p:nvPicPr>
          <p:cNvPr id="9" name="Picture 8" descr="A close-up of a white square&#10;&#10;AI-generated content may be incorrect.">
            <a:extLst>
              <a:ext uri="{FF2B5EF4-FFF2-40B4-BE49-F238E27FC236}">
                <a16:creationId xmlns:a16="http://schemas.microsoft.com/office/drawing/2014/main" id="{CD6AAAA7-60B8-2BC4-5F0D-D254700162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31" t="22193" r="15666" b="11789"/>
          <a:stretch/>
        </p:blipFill>
        <p:spPr>
          <a:xfrm>
            <a:off x="2223611" y="2569401"/>
            <a:ext cx="2989565" cy="2575625"/>
          </a:xfrm>
          <a:prstGeom prst="rect">
            <a:avLst/>
          </a:prstGeom>
        </p:spPr>
      </p:pic>
      <p:pic>
        <p:nvPicPr>
          <p:cNvPr id="11" name="Picture 10" descr="A close up of a white square&#10;&#10;AI-generated content may be incorrect.">
            <a:extLst>
              <a:ext uri="{FF2B5EF4-FFF2-40B4-BE49-F238E27FC236}">
                <a16:creationId xmlns:a16="http://schemas.microsoft.com/office/drawing/2014/main" id="{C6DE3EA6-AD6E-1B3E-86F9-C680A37B00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4" t="14002" r="18276" b="11146"/>
          <a:stretch/>
        </p:blipFill>
        <p:spPr>
          <a:xfrm>
            <a:off x="8268628" y="2675132"/>
            <a:ext cx="2793072" cy="2301001"/>
          </a:xfrm>
          <a:prstGeom prst="rect">
            <a:avLst/>
          </a:prstGeom>
        </p:spPr>
      </p:pic>
      <p:pic>
        <p:nvPicPr>
          <p:cNvPr id="13" name="Picture 12" descr="A close-up of a test tube&#10;&#10;AI-generated content may be incorrect.">
            <a:extLst>
              <a:ext uri="{FF2B5EF4-FFF2-40B4-BE49-F238E27FC236}">
                <a16:creationId xmlns:a16="http://schemas.microsoft.com/office/drawing/2014/main" id="{2AD54C48-ACC7-4577-6178-6714DEC4DE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86" t="37332" r="19986" b="33217"/>
          <a:stretch/>
        </p:blipFill>
        <p:spPr>
          <a:xfrm>
            <a:off x="1332573" y="5251640"/>
            <a:ext cx="3888056" cy="1526029"/>
          </a:xfrm>
          <a:prstGeom prst="rect">
            <a:avLst/>
          </a:prstGeom>
        </p:spPr>
      </p:pic>
      <p:pic>
        <p:nvPicPr>
          <p:cNvPr id="15" name="Picture 14" descr="A close-up of a film strip&#10;&#10;AI-generated content may be incorrect.">
            <a:extLst>
              <a:ext uri="{FF2B5EF4-FFF2-40B4-BE49-F238E27FC236}">
                <a16:creationId xmlns:a16="http://schemas.microsoft.com/office/drawing/2014/main" id="{4D5D4C94-BE7F-7283-0B6C-E70CEECE8F8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5" t="35175" r="21372" b="39461"/>
          <a:stretch/>
        </p:blipFill>
        <p:spPr>
          <a:xfrm>
            <a:off x="7041977" y="5226337"/>
            <a:ext cx="4354046" cy="160626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2CFAFEB-6140-ECB3-60A3-C359690346A5}"/>
              </a:ext>
            </a:extLst>
          </p:cNvPr>
          <p:cNvSpPr txBox="1"/>
          <p:nvPr/>
        </p:nvSpPr>
        <p:spPr>
          <a:xfrm>
            <a:off x="625480" y="834455"/>
            <a:ext cx="19223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err="1"/>
              <a:t>Uncropped</a:t>
            </a:r>
            <a:r>
              <a:rPr lang="sv-SE" dirty="0"/>
              <a:t> gel 1, </a:t>
            </a:r>
          </a:p>
          <a:p>
            <a:r>
              <a:rPr lang="sv-SE" dirty="0"/>
              <a:t>Figure 4F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BE283F5-CFC0-90FE-74C6-5228DDDCF751}"/>
              </a:ext>
            </a:extLst>
          </p:cNvPr>
          <p:cNvSpPr txBox="1"/>
          <p:nvPr/>
        </p:nvSpPr>
        <p:spPr>
          <a:xfrm>
            <a:off x="321687" y="3429000"/>
            <a:ext cx="20217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err="1"/>
              <a:t>Uncropped</a:t>
            </a:r>
            <a:r>
              <a:rPr lang="sv-SE" dirty="0"/>
              <a:t> blot 1, </a:t>
            </a:r>
          </a:p>
          <a:p>
            <a:r>
              <a:rPr lang="sv-SE" dirty="0"/>
              <a:t>Figure 4F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6A1C1B7-4A97-FA56-9AD2-FCEED86B6F6C}"/>
              </a:ext>
            </a:extLst>
          </p:cNvPr>
          <p:cNvSpPr txBox="1"/>
          <p:nvPr/>
        </p:nvSpPr>
        <p:spPr>
          <a:xfrm>
            <a:off x="6340332" y="889386"/>
            <a:ext cx="19223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err="1"/>
              <a:t>Uncropped</a:t>
            </a:r>
            <a:r>
              <a:rPr lang="sv-SE" dirty="0"/>
              <a:t> gel 2, </a:t>
            </a:r>
          </a:p>
          <a:p>
            <a:r>
              <a:rPr lang="sv-SE" dirty="0"/>
              <a:t>Figure 4F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E1C270A-66C3-3829-2BFD-CD00E6BEC478}"/>
              </a:ext>
            </a:extLst>
          </p:cNvPr>
          <p:cNvSpPr txBox="1"/>
          <p:nvPr/>
        </p:nvSpPr>
        <p:spPr>
          <a:xfrm>
            <a:off x="6290607" y="3458207"/>
            <a:ext cx="20217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 err="1"/>
              <a:t>Uncropped</a:t>
            </a:r>
            <a:r>
              <a:rPr lang="sv-SE" dirty="0"/>
              <a:t> blot 2, </a:t>
            </a:r>
          </a:p>
          <a:p>
            <a:r>
              <a:rPr lang="sv-SE" dirty="0"/>
              <a:t>Figure 4F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E422A3A-F653-B1D7-B30C-C6E15FAEE5C7}"/>
              </a:ext>
            </a:extLst>
          </p:cNvPr>
          <p:cNvSpPr txBox="1"/>
          <p:nvPr/>
        </p:nvSpPr>
        <p:spPr>
          <a:xfrm>
            <a:off x="2223611" y="6398623"/>
            <a:ext cx="2005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PDGFRB T751 blot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4188765-A922-358F-609A-00BFE3258FAD}"/>
              </a:ext>
            </a:extLst>
          </p:cNvPr>
          <p:cNvSpPr txBox="1"/>
          <p:nvPr/>
        </p:nvSpPr>
        <p:spPr>
          <a:xfrm>
            <a:off x="8357711" y="6408337"/>
            <a:ext cx="2129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PDGFRB T1009 blot</a:t>
            </a:r>
          </a:p>
        </p:txBody>
      </p:sp>
    </p:spTree>
    <p:extLst>
      <p:ext uri="{BB962C8B-B14F-4D97-AF65-F5344CB8AC3E}">
        <p14:creationId xmlns:p14="http://schemas.microsoft.com/office/powerpoint/2010/main" val="12996236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89</Words>
  <Application>Microsoft Office PowerPoint</Application>
  <PresentationFormat>Widescreen</PresentationFormat>
  <Paragraphs>27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Roberto Boi</dc:creator>
  <cp:lastModifiedBy>Roberto Boi</cp:lastModifiedBy>
  <cp:revision>2</cp:revision>
  <dcterms:created xsi:type="dcterms:W3CDTF">2025-02-18T09:04:28Z</dcterms:created>
  <dcterms:modified xsi:type="dcterms:W3CDTF">2025-02-18T09:38:35Z</dcterms:modified>
</cp:coreProperties>
</file>