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472" r:id="rId2"/>
  </p:sldIdLst>
  <p:sldSz cx="9906000" cy="6858000" type="A4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游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886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木戸口 慧" initials="木戸口" lastIdx="1" clrIdx="0">
    <p:extLst>
      <p:ext uri="{19B8F6BF-5375-455C-9EA6-DF929625EA0E}">
        <p15:presenceInfo xmlns:p15="http://schemas.microsoft.com/office/powerpoint/2012/main" userId="木戸口 慧" providerId="None"/>
      </p:ext>
    </p:extLst>
  </p:cmAuthor>
  <p:cmAuthor id="2" name="木戸口 慧" initials="木戸口 [2]" lastIdx="1" clrIdx="1">
    <p:extLst>
      <p:ext uri="{19B8F6BF-5375-455C-9EA6-DF929625EA0E}">
        <p15:presenceInfo xmlns:p15="http://schemas.microsoft.com/office/powerpoint/2012/main" userId="S::asoc0019@kagawa-u.ac.jp::c75becb3-2807-4185-9eac-2b9c449abac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6" autoAdjust="0"/>
    <p:restoredTop sz="83077" autoAdjust="0"/>
  </p:normalViewPr>
  <p:slideViewPr>
    <p:cSldViewPr snapToGrid="0">
      <p:cViewPr varScale="1">
        <p:scale>
          <a:sx n="84" d="100"/>
          <a:sy n="84" d="100"/>
        </p:scale>
        <p:origin x="1092" y="72"/>
      </p:cViewPr>
      <p:guideLst>
        <p:guide orient="horz" pos="2886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216E61A-CA4C-4E4E-B2BF-B0014D56B4EC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04A17E-FC3A-4BCB-B987-7F5257FE332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游ゴシック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游ゴシック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游ゴシック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游ゴシック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游ゴシック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0933A-FC22-4A74-826E-E4740579A485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B9BDB-A5F3-4ABB-8011-0F13979623F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CFC76-37C7-4149-B72E-BB0D5ECBC3F2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76E0A-B9A2-43A4-B0E9-64E5385DB11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A4C11-8403-4ABD-87CE-80D962ED2AA5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DB9DE-B660-4103-A670-C1769F5CF6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C2F96-3BE3-4BE5-AB3F-3D23786EC92A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02E2C-812A-4E3F-BBDB-6184165C5F6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CA683-003D-4B12-AB8E-D329927EA01A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F8281-290A-4F5C-88CD-EADCB7E9162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4E05C-97BB-4532-8176-EA36C1D9579E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CF408-0394-475F-B978-40BC50D5F71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CBA23-FBC9-46BE-BB08-67FF9269FB11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D3AA1-8047-435C-96C0-085DA9776A4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FFFAD-B006-46E9-AA54-8855747E1041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50444-B077-4EE5-8052-40E6998FA08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FCA3F-9892-41B9-9CC6-50BF57204ADD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24F99-3898-445E-AAC2-2A26C043D9C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770FA-EE25-4A7B-B6D0-FCCFEB76BAFA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9CFA8-B71E-45E8-909F-6ADEC6AE673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DF94D-542D-44AA-BF73-621584C8BF69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ABA86-AE08-43E7-960D-9C61AA114A0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3FEF553-B320-4B52-AE4F-E4BFDCC21384}" type="datetimeFigureOut">
              <a:rPr lang="ja-JP" altLang="en-US"/>
              <a:pPr>
                <a:defRPr/>
              </a:pPr>
              <a:t>2026/1/11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C8F7272-5F0B-4857-89BD-233253040BC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游ゴシック Light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游ゴシック Light"/>
          <a:cs typeface="游ゴシック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游ゴシック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游ゴシック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游ゴシック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kern="1200">
          <a:solidFill>
            <a:schemeClr val="tx1"/>
          </a:solidFill>
          <a:latin typeface="+mn-lt"/>
          <a:ea typeface="+mn-ea"/>
          <a:cs typeface="游ゴシック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kern="1200">
          <a:solidFill>
            <a:schemeClr val="tx1"/>
          </a:solidFill>
          <a:latin typeface="+mn-lt"/>
          <a:ea typeface="+mn-ea"/>
          <a:cs typeface="游ゴシック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967435-8B80-AB30-9180-3F34140B0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51" y="0"/>
            <a:ext cx="8958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35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22490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Yakuri</dc:creator>
  <cp:lastModifiedBy>木戸口慧</cp:lastModifiedBy>
  <cp:revision>910</cp:revision>
  <cp:lastPrinted>2021-12-22T12:47:36Z</cp:lastPrinted>
  <dcterms:created xsi:type="dcterms:W3CDTF">2020-10-12T23:40:18Z</dcterms:created>
  <dcterms:modified xsi:type="dcterms:W3CDTF">2026-01-11T06:48:34Z</dcterms:modified>
</cp:coreProperties>
</file>