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94"/>
          <c:y val="0.22088643110158063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31.5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39.800000000000004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65.400000000000006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78833920"/>
        <c:axId val="83472384"/>
      </c:barChart>
      <c:catAx>
        <c:axId val="78833920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472384"/>
        <c:crosses val="autoZero"/>
        <c:auto val="1"/>
        <c:lblAlgn val="ctr"/>
        <c:lblOffset val="100"/>
        <c:noMultiLvlLbl val="1"/>
      </c:catAx>
      <c:valAx>
        <c:axId val="83472384"/>
        <c:scaling>
          <c:orientation val="minMax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8833920"/>
        <c:crosses val="autoZero"/>
        <c:crossBetween val="between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5407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9874467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2557692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0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4287110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882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19275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580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5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798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660042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03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77437377"/>
              </p:ext>
            </p:extLst>
          </p:nvPr>
        </p:nvGraphicFramePr>
        <p:xfrm>
          <a:off x="76200" y="854805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Figure </a:t>
            </a:r>
            <a:r>
              <a:rPr lang="en-US" dirty="0" smtClean="0">
                <a:solidFill>
                  <a:srgbClr val="FFFFFF"/>
                </a:solidFill>
              </a:rPr>
              <a:t>3a: </a:t>
            </a:r>
            <a:r>
              <a:rPr lang="en-US" dirty="0">
                <a:solidFill>
                  <a:srgbClr val="FFFFFF"/>
                </a:solidFill>
              </a:rPr>
              <a:t>Proportion of </a:t>
            </a:r>
            <a:r>
              <a:rPr lang="en-US" dirty="0" smtClean="0">
                <a:solidFill>
                  <a:srgbClr val="FFFFFF"/>
                </a:solidFill>
              </a:rPr>
              <a:t>MRI-DAF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7246" y="3110968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MRI-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prstClr val="black"/>
                </a:solidFill>
                <a:latin typeface="Arial" charset="0"/>
              </a:rPr>
              <a:t>§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 from Week 24 to Week 48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105400" y="1450663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2.86 (2.19, 3.74)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2608016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1.44 (1.10, 1.88)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p=0.0080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4026327" y="922318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4.11 (3.13, 5.40)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57400" y="5088940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(n=476)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5201" y="5056042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(n=462)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72747" y="5041159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</a:t>
            </a: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(n=457)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1196752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V="1">
            <a:off x="2938007" y="2904856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31953" y="290485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5148308" y="1736880"/>
            <a:ext cx="2196000" cy="100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44308" y="1736880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2938007" y="1196752"/>
            <a:ext cx="4410000" cy="15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5844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Figure 3a: Proportion of MRI-DAF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3a: Proportion of MRI-DAF patients at Week 48</dc:title>
  <dc:creator>Shelley Davies</dc:creator>
  <cp:lastModifiedBy>Laura Srey</cp:lastModifiedBy>
  <cp:revision>3</cp:revision>
  <dcterms:created xsi:type="dcterms:W3CDTF">2014-07-03T11:06:51Z</dcterms:created>
  <dcterms:modified xsi:type="dcterms:W3CDTF">2014-10-13T16:12:35Z</dcterms:modified>
</cp:coreProperties>
</file>