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88"/>
          <c:y val="0.22088643110158057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85.4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87.7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Weeks 24-48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91.1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83946496"/>
        <c:axId val="85771008"/>
      </c:barChart>
      <c:catAx>
        <c:axId val="83946496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5771008"/>
        <c:crosses val="autoZero"/>
        <c:auto val="1"/>
        <c:lblAlgn val="ctr"/>
        <c:lblOffset val="100"/>
        <c:noMultiLvlLbl val="1"/>
      </c:catAx>
      <c:valAx>
        <c:axId val="85771008"/>
        <c:scaling>
          <c:orientation val="minMax"/>
          <c:min val="0"/>
        </c:scaling>
        <c:axPos val="l"/>
        <c:numFmt formatCode="0" sourceLinked="0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3946496"/>
        <c:crosses val="autoZero"/>
        <c:crossBetween val="between"/>
        <c:majorUnit val="2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46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2287918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7127389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6343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6615927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16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5427073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29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65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04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5728727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482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89253146"/>
              </p:ext>
            </p:extLst>
          </p:nvPr>
        </p:nvGraphicFramePr>
        <p:xfrm>
          <a:off x="76200" y="841194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271387" y="1209402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1.44 (0.95, 2.19)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p=0.0898</a:t>
            </a:r>
          </a:p>
        </p:txBody>
      </p:sp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Figure </a:t>
            </a:r>
            <a:r>
              <a:rPr lang="en-US" dirty="0" smtClean="0">
                <a:solidFill>
                  <a:srgbClr val="FFFFFF"/>
                </a:solidFill>
              </a:rPr>
              <a:t>3a: </a:t>
            </a:r>
            <a:r>
              <a:rPr lang="en-US" dirty="0">
                <a:solidFill>
                  <a:srgbClr val="FFFFFF"/>
                </a:solidFill>
              </a:rPr>
              <a:t>Proportion of </a:t>
            </a:r>
            <a:r>
              <a:rPr lang="en-US" dirty="0" smtClean="0">
                <a:solidFill>
                  <a:srgbClr val="FFFFFF"/>
                </a:solidFill>
              </a:rPr>
              <a:t>MRI-DAF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46477" y="3097357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clinical-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only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†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Week 24 to Week 48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3962400" y="777354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1.75 (1.17, 2.62)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p=0.0070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57400" y="5075329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(n=481)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85201" y="5042431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(n=472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72747" y="5027548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smtClean="0">
                <a:solidFill>
                  <a:prstClr val="black"/>
                </a:solidFill>
                <a:latin typeface="Arial"/>
                <a:cs typeface="Arial" charset="0"/>
              </a:rPr>
              <a:t>Every 2 weeks (n=473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343775" y="1056046"/>
            <a:ext cx="0" cy="216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3054070" y="1668934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1.22 (0.84, 1.77)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p=0.3058</a:t>
            </a:r>
          </a:p>
        </p:txBody>
      </p:sp>
      <p:cxnSp>
        <p:nvCxnSpPr>
          <p:cNvPr id="19" name="Elbow Connector 18"/>
          <p:cNvCxnSpPr/>
          <p:nvPr/>
        </p:nvCxnSpPr>
        <p:spPr>
          <a:xfrm flipV="1">
            <a:off x="2938007" y="1965486"/>
            <a:ext cx="2196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35374" y="1961296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5129410" y="1497434"/>
            <a:ext cx="2196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26441" y="1493101"/>
            <a:ext cx="0" cy="54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flipV="1">
            <a:off x="2938007" y="1056046"/>
            <a:ext cx="4410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9597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69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Figure 3a: Proportion of MRI-DAF patients at Week 48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3a: Proportion of MRI-DAF patients at Week 48</dc:title>
  <dc:creator>Shelley Davies</dc:creator>
  <cp:lastModifiedBy>Laura Srey</cp:lastModifiedBy>
  <cp:revision>3</cp:revision>
  <dcterms:created xsi:type="dcterms:W3CDTF">2014-07-03T11:09:53Z</dcterms:created>
  <dcterms:modified xsi:type="dcterms:W3CDTF">2014-10-13T16:12:09Z</dcterms:modified>
</cp:coreProperties>
</file>