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83"/>
          <c:y val="0.22088643110158054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Sheet1!$I$2:$I$2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Sheet1!$H$2:$H$2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Weeks 24-48</c:v>
                </c:pt>
              </c:strCache>
            </c:strRef>
          </c:cat>
          <c:val>
            <c:numRef>
              <c:f>Sheet1!$B$2:$B$2</c:f>
              <c:numCache>
                <c:formatCode>0.0</c:formatCode>
                <c:ptCount val="1"/>
                <c:pt idx="0">
                  <c:v>85.4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Sheet1!$N$2:$N$2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Sheet1!$M$2:$M$2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Weeks 24-48</c:v>
                </c:pt>
              </c:strCache>
            </c:strRef>
          </c:cat>
          <c:val>
            <c:numRef>
              <c:f>Sheet1!$C$2:$C$2</c:f>
              <c:numCache>
                <c:formatCode>0.0</c:formatCode>
                <c:ptCount val="1"/>
                <c:pt idx="0">
                  <c:v>87.7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invertIfNegative val="0"/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Sheet1!$S$2:$S$2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Sheet1!$R$2:$R$2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Weeks 24-48</c:v>
                </c:pt>
              </c:strCache>
            </c:strRef>
          </c:cat>
          <c:val>
            <c:numRef>
              <c:f>Sheet1!$D$2:$D$2</c:f>
              <c:numCache>
                <c:formatCode>0.0</c:formatCode>
                <c:ptCount val="1"/>
                <c:pt idx="0">
                  <c:v>91.1</c:v>
                </c:pt>
              </c:numCache>
            </c:numRef>
          </c:val>
          <c:extLst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50"/>
        <c:axId val="88980992"/>
        <c:axId val="45655168"/>
      </c:barChart>
      <c:catAx>
        <c:axId val="88980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655168"/>
        <c:crosses val="autoZero"/>
        <c:auto val="1"/>
        <c:lblAlgn val="ctr"/>
        <c:lblOffset val="100"/>
        <c:noMultiLvlLbl val="1"/>
      </c:catAx>
      <c:valAx>
        <c:axId val="45655168"/>
        <c:scaling>
          <c:orientation val="minMax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8980992"/>
        <c:crosses val="autoZero"/>
        <c:crossBetween val="between"/>
        <c:majorUnit val="20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6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87918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127389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343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15927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6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427073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29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728727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82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9253146"/>
              </p:ext>
            </p:extLst>
          </p:nvPr>
        </p:nvGraphicFramePr>
        <p:xfrm>
          <a:off x="76200" y="841194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5271387" y="1209402"/>
            <a:ext cx="1967613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1.44 (0.95, 2.19)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p=0.0898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Figure </a:t>
            </a:r>
            <a:r>
              <a:rPr lang="en-US" dirty="0" smtClean="0">
                <a:solidFill>
                  <a:srgbClr val="FFFFFF"/>
                </a:solidFill>
              </a:rPr>
              <a:t>3a: </a:t>
            </a:r>
            <a:r>
              <a:rPr lang="en-US" dirty="0">
                <a:solidFill>
                  <a:srgbClr val="FFFFFF"/>
                </a:solidFill>
              </a:rPr>
              <a:t>Proportion of </a:t>
            </a:r>
            <a:r>
              <a:rPr lang="en-US" dirty="0" smtClean="0">
                <a:solidFill>
                  <a:srgbClr val="FFFFFF"/>
                </a:solidFill>
              </a:rPr>
              <a:t>MRI-DAF patients at Week 48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5400000">
            <a:off x="-946477" y="3097357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who had clinical-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FMDA only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†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Week 24 to Week 48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 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extBox 9"/>
          <p:cNvSpPr txBox="1">
            <a:spLocks noChangeArrowheads="1"/>
          </p:cNvSpPr>
          <p:nvPr/>
        </p:nvSpPr>
        <p:spPr bwMode="auto">
          <a:xfrm>
            <a:off x="3962400" y="777354"/>
            <a:ext cx="2110600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1.75 (1.17, 2.62)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p=0.0070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057400" y="5075329"/>
            <a:ext cx="15504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</a:t>
            </a: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n=481)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113254" y="5042431"/>
            <a:ext cx="196399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  <a:endParaRPr lang="pt-BR" sz="1400" dirty="0">
              <a:solidFill>
                <a:prstClr val="black"/>
              </a:solidFill>
              <a:latin typeface="Arial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Q4W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n=472)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00800" y="5027548"/>
            <a:ext cx="1963999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  <a:endParaRPr lang="pt-BR" sz="1400" dirty="0">
              <a:solidFill>
                <a:prstClr val="black"/>
              </a:solidFill>
              <a:latin typeface="Arial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Q2W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n=473)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7343775" y="1056046"/>
            <a:ext cx="0" cy="21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3054070" y="1668934"/>
            <a:ext cx="189892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1.22 (0.84, 1.77)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p=0.3058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9" name="Elbow Connector 18"/>
          <p:cNvCxnSpPr/>
          <p:nvPr/>
        </p:nvCxnSpPr>
        <p:spPr>
          <a:xfrm flipV="1">
            <a:off x="2938007" y="1965486"/>
            <a:ext cx="2196000" cy="21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35374" y="1961296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5129410" y="1497434"/>
            <a:ext cx="2196000" cy="21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26441" y="1493101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flipV="1">
            <a:off x="2938007" y="1056046"/>
            <a:ext cx="4410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97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65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Figure 3a: Proportion of MRI-DAF patients at Week 48</vt:lpstr>
    </vt:vector>
  </TitlesOfParts>
  <Company>Circle Science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3a: Proportion of MRI-DAF patients at Week 48</dc:title>
  <dc:creator>Shelley Davies</dc:creator>
  <cp:lastModifiedBy>Shelley Davies</cp:lastModifiedBy>
  <cp:revision>1</cp:revision>
  <dcterms:created xsi:type="dcterms:W3CDTF">2014-07-03T11:09:53Z</dcterms:created>
  <dcterms:modified xsi:type="dcterms:W3CDTF">2014-07-03T11:12:00Z</dcterms:modified>
</cp:coreProperties>
</file>