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94"/>
          <c:y val="0.22088643110158063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15.1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21.5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48a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33.9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81770368"/>
        <c:axId val="81771904"/>
      </c:barChart>
      <c:catAx>
        <c:axId val="81770368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771904"/>
        <c:crosses val="autoZero"/>
        <c:auto val="1"/>
        <c:lblAlgn val="ctr"/>
        <c:lblOffset val="100"/>
        <c:noMultiLvlLbl val="1"/>
      </c:catAx>
      <c:valAx>
        <c:axId val="81771904"/>
        <c:scaling>
          <c:orientation val="minMax"/>
          <c:max val="50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770368"/>
        <c:crosses val="autoZero"/>
        <c:crossBetween val="between"/>
        <c:majorUnit val="1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641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181882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909532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409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784785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662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805826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115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78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961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290004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13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09853155"/>
              </p:ext>
            </p:extLst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008000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Fig 6a: Proportion </a:t>
            </a:r>
            <a:r>
              <a:rPr lang="en-US" dirty="0">
                <a:solidFill>
                  <a:srgbClr val="FFFFFF"/>
                </a:solidFill>
              </a:rPr>
              <a:t>of </a:t>
            </a:r>
            <a:r>
              <a:rPr lang="en-US" dirty="0" smtClean="0">
                <a:solidFill>
                  <a:srgbClr val="FFFFFF"/>
                </a:solidFill>
              </a:rPr>
              <a:t>overall-DAF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7246" y="3092875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GB" sz="1400" baseline="30000" smtClean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smtClean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48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271386" y="2240444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1.87 (1.40, 2.50)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3094112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1.55 (1.11, 2.15)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p=0.0103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1622499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2.89 (2.11, 3.95)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59732" y="5070847"/>
            <a:ext cx="150233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(n=484)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5201" y="5037949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(n=469)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72747" y="5023066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(n=466)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flipV="1">
            <a:off x="2951163" y="1919327"/>
            <a:ext cx="4392000" cy="11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43775" y="1919327"/>
            <a:ext cx="0" cy="36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flipV="1">
            <a:off x="2951163" y="3395535"/>
            <a:ext cx="2196000" cy="2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42586" y="3395503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42586" y="2531439"/>
            <a:ext cx="2196000" cy="684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42335" y="2534267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6415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 6a: Proportion of overall-DAF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 6a: Proportion of overall-DAF patients at Week 48</dc:title>
  <dc:creator>Shelley Davies</dc:creator>
  <cp:lastModifiedBy>Laura Srey</cp:lastModifiedBy>
  <cp:revision>3</cp:revision>
  <dcterms:created xsi:type="dcterms:W3CDTF">2014-07-03T10:53:05Z</dcterms:created>
  <dcterms:modified xsi:type="dcterms:W3CDTF">2014-10-13T16:11:35Z</dcterms:modified>
</cp:coreProperties>
</file>