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2268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1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31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18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73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91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706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141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54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179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54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F6A2D-E431-4117-B4F3-05FBA5ED4437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4890E-80A5-4983-903B-414BE0C031F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32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8038" y="-382588"/>
            <a:ext cx="10761663" cy="762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002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8038" y="-382588"/>
            <a:ext cx="10761663" cy="762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479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8038" y="-382588"/>
            <a:ext cx="10761663" cy="762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86111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Antje</dc:creator>
  <cp:lastModifiedBy>Suica Zorica</cp:lastModifiedBy>
  <cp:revision>3</cp:revision>
  <dcterms:created xsi:type="dcterms:W3CDTF">2020-03-14T16:04:03Z</dcterms:created>
  <dcterms:modified xsi:type="dcterms:W3CDTF">2020-04-01T11:36:26Z</dcterms:modified>
</cp:coreProperties>
</file>