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2748" y="-8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4C64F-A6F1-4FA9-B84C-6EA7E505DB16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91FC-9890-417A-9DA0-76FED403FD2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1141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4C64F-A6F1-4FA9-B84C-6EA7E505DB16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91FC-9890-417A-9DA0-76FED403FD2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188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4C64F-A6F1-4FA9-B84C-6EA7E505DB16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91FC-9890-417A-9DA0-76FED403FD2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00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4C64F-A6F1-4FA9-B84C-6EA7E505DB16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91FC-9890-417A-9DA0-76FED403FD2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341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4C64F-A6F1-4FA9-B84C-6EA7E505DB16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91FC-9890-417A-9DA0-76FED403FD2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2061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4C64F-A6F1-4FA9-B84C-6EA7E505DB16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91FC-9890-417A-9DA0-76FED403FD2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7290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4C64F-A6F1-4FA9-B84C-6EA7E505DB16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91FC-9890-417A-9DA0-76FED403FD2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1116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4C64F-A6F1-4FA9-B84C-6EA7E505DB16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91FC-9890-417A-9DA0-76FED403FD2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641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4C64F-A6F1-4FA9-B84C-6EA7E505DB16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91FC-9890-417A-9DA0-76FED403FD2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6422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4C64F-A6F1-4FA9-B84C-6EA7E505DB16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91FC-9890-417A-9DA0-76FED403FD2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3790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4C64F-A6F1-4FA9-B84C-6EA7E505DB16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91FC-9890-417A-9DA0-76FED403FD2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9976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34C64F-A6F1-4FA9-B84C-6EA7E505DB16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0291FC-9890-417A-9DA0-76FED403FD2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6413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6138" y="-639763"/>
            <a:ext cx="10837863" cy="8137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-612576" y="-31541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/>
              <a:t>A.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628115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6138" y="-639763"/>
            <a:ext cx="10837863" cy="8137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-612576" y="-31541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/>
              <a:t>B.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07544752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Bildschirmpräsentation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3" baseType="lpstr">
      <vt:lpstr>Larissa</vt:lpstr>
      <vt:lpstr>PowerPoint-Präsentation</vt:lpstr>
      <vt:lpstr>PowerPoint-Präsentation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Antje</dc:creator>
  <cp:lastModifiedBy>Suica Zorica</cp:lastModifiedBy>
  <cp:revision>3</cp:revision>
  <dcterms:created xsi:type="dcterms:W3CDTF">2020-03-31T13:36:14Z</dcterms:created>
  <dcterms:modified xsi:type="dcterms:W3CDTF">2020-04-01T12:25:05Z</dcterms:modified>
</cp:coreProperties>
</file>