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ms-M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0" y="7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ms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F96B-05BC-4D5D-87E8-C72EC7629F2C}" type="datetimeFigureOut">
              <a:rPr lang="ms-MY" smtClean="0"/>
              <a:t>19/06/2020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EF52-65E7-4F0C-93A6-42564DAFF005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978349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F96B-05BC-4D5D-87E8-C72EC7629F2C}" type="datetimeFigureOut">
              <a:rPr lang="ms-MY" smtClean="0"/>
              <a:t>19/06/2020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EF52-65E7-4F0C-93A6-42564DAFF005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706872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F96B-05BC-4D5D-87E8-C72EC7629F2C}" type="datetimeFigureOut">
              <a:rPr lang="ms-MY" smtClean="0"/>
              <a:t>19/06/2020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EF52-65E7-4F0C-93A6-42564DAFF005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86400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F96B-05BC-4D5D-87E8-C72EC7629F2C}" type="datetimeFigureOut">
              <a:rPr lang="ms-MY" smtClean="0"/>
              <a:t>19/06/2020</a:t>
            </a:fld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EF52-65E7-4F0C-93A6-42564DAFF005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074785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F96B-05BC-4D5D-87E8-C72EC7629F2C}" type="datetimeFigureOut">
              <a:rPr lang="ms-MY" smtClean="0"/>
              <a:t>19/06/2020</a:t>
            </a:fld>
            <a:endParaRPr lang="ms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EF52-65E7-4F0C-93A6-42564DAFF005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193774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F96B-05BC-4D5D-87E8-C72EC7629F2C}" type="datetimeFigureOut">
              <a:rPr lang="ms-MY" smtClean="0"/>
              <a:t>19/06/2020</a:t>
            </a:fld>
            <a:endParaRPr lang="ms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EF52-65E7-4F0C-93A6-42564DAFF005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425977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F96B-05BC-4D5D-87E8-C72EC7629F2C}" type="datetimeFigureOut">
              <a:rPr lang="ms-MY" smtClean="0"/>
              <a:t>19/06/2020</a:t>
            </a:fld>
            <a:endParaRPr lang="ms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EF52-65E7-4F0C-93A6-42564DAFF005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620770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F96B-05BC-4D5D-87E8-C72EC7629F2C}" type="datetimeFigureOut">
              <a:rPr lang="ms-MY" smtClean="0"/>
              <a:t>19/06/2020</a:t>
            </a:fld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EF52-65E7-4F0C-93A6-42564DAFF005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511615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ms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F96B-05BC-4D5D-87E8-C72EC7629F2C}" type="datetimeFigureOut">
              <a:rPr lang="ms-MY" smtClean="0"/>
              <a:t>19/06/2020</a:t>
            </a:fld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EF52-65E7-4F0C-93A6-42564DAFF005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713408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F96B-05BC-4D5D-87E8-C72EC7629F2C}" type="datetimeFigureOut">
              <a:rPr lang="ms-MY" smtClean="0"/>
              <a:t>19/06/2020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EF52-65E7-4F0C-93A6-42564DAFF005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759682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F96B-05BC-4D5D-87E8-C72EC7629F2C}" type="datetimeFigureOut">
              <a:rPr lang="ms-MY" smtClean="0"/>
              <a:t>19/06/2020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EF52-65E7-4F0C-93A6-42564DAFF005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968620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28F96B-05BC-4D5D-87E8-C72EC7629F2C}" type="datetimeFigureOut">
              <a:rPr lang="ms-MY" smtClean="0"/>
              <a:t>19/06/2020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FEF52-65E7-4F0C-93A6-42564DAFF005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713543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ms-M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977" y="462380"/>
            <a:ext cx="9730443" cy="48540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63041" y="5547242"/>
            <a:ext cx="97657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mtClean="0"/>
              <a:t>ADDITIONAL FILE 2</a:t>
            </a:r>
            <a:r>
              <a:rPr lang="en-US" sz="1600" b="1" dirty="0" smtClean="0"/>
              <a:t>	</a:t>
            </a:r>
            <a:endParaRPr lang="ms-MY" sz="1600" dirty="0"/>
          </a:p>
        </p:txBody>
      </p:sp>
    </p:spTree>
    <p:extLst>
      <p:ext uri="{BB962C8B-B14F-4D97-AF65-F5344CB8AC3E}">
        <p14:creationId xmlns:p14="http://schemas.microsoft.com/office/powerpoint/2010/main" val="144460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J39PF2JB</dc:creator>
  <cp:lastModifiedBy>user</cp:lastModifiedBy>
  <cp:revision>10</cp:revision>
  <dcterms:created xsi:type="dcterms:W3CDTF">2020-02-19T02:11:21Z</dcterms:created>
  <dcterms:modified xsi:type="dcterms:W3CDTF">2020-06-19T03:57:02Z</dcterms:modified>
</cp:coreProperties>
</file>