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</p:sldIdLst>
  <p:sldSz cx="8802688" cy="990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71"/>
    <p:restoredTop sz="94754"/>
  </p:normalViewPr>
  <p:slideViewPr>
    <p:cSldViewPr snapToGrid="0" snapToObjects="1">
      <p:cViewPr varScale="1">
        <p:scale>
          <a:sx n="79" d="100"/>
          <a:sy n="79" d="100"/>
        </p:scale>
        <p:origin x="210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0202" y="1621191"/>
            <a:ext cx="7482285" cy="3448756"/>
          </a:xfrm>
        </p:spPr>
        <p:txBody>
          <a:bodyPr anchor="b"/>
          <a:lstStyle>
            <a:lvl1pPr algn="ctr">
              <a:defRPr sz="577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336" y="5202944"/>
            <a:ext cx="6602016" cy="2391656"/>
          </a:xfrm>
        </p:spPr>
        <p:txBody>
          <a:bodyPr/>
          <a:lstStyle>
            <a:lvl1pPr marL="0" indent="0" algn="ctr">
              <a:buNone/>
              <a:defRPr sz="2310"/>
            </a:lvl1pPr>
            <a:lvl2pPr marL="440146" indent="0" algn="ctr">
              <a:buNone/>
              <a:defRPr sz="1925"/>
            </a:lvl2pPr>
            <a:lvl3pPr marL="880293" indent="0" algn="ctr">
              <a:buNone/>
              <a:defRPr sz="1733"/>
            </a:lvl3pPr>
            <a:lvl4pPr marL="1320439" indent="0" algn="ctr">
              <a:buNone/>
              <a:defRPr sz="1540"/>
            </a:lvl4pPr>
            <a:lvl5pPr marL="1760586" indent="0" algn="ctr">
              <a:buNone/>
              <a:defRPr sz="1540"/>
            </a:lvl5pPr>
            <a:lvl6pPr marL="2200732" indent="0" algn="ctr">
              <a:buNone/>
              <a:defRPr sz="1540"/>
            </a:lvl6pPr>
            <a:lvl7pPr marL="2640879" indent="0" algn="ctr">
              <a:buNone/>
              <a:defRPr sz="1540"/>
            </a:lvl7pPr>
            <a:lvl8pPr marL="3081025" indent="0" algn="ctr">
              <a:buNone/>
              <a:defRPr sz="1540"/>
            </a:lvl8pPr>
            <a:lvl9pPr marL="3521172" indent="0" algn="ctr">
              <a:buNone/>
              <a:defRPr sz="15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35C86-EC3D-2D4A-955E-76CB76C28F88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2E29-71E0-AB45-9D17-AE1313CC2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075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35C86-EC3D-2D4A-955E-76CB76C28F88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2E29-71E0-AB45-9D17-AE1313CC2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87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601" y="2469624"/>
            <a:ext cx="7592318" cy="4120620"/>
          </a:xfrm>
        </p:spPr>
        <p:txBody>
          <a:bodyPr anchor="b"/>
          <a:lstStyle>
            <a:lvl1pPr>
              <a:defRPr sz="577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0601" y="6629226"/>
            <a:ext cx="7592318" cy="2166937"/>
          </a:xfrm>
        </p:spPr>
        <p:txBody>
          <a:bodyPr/>
          <a:lstStyle>
            <a:lvl1pPr marL="0" indent="0">
              <a:buNone/>
              <a:defRPr sz="2310">
                <a:solidFill>
                  <a:schemeClr val="tx1"/>
                </a:solidFill>
              </a:defRPr>
            </a:lvl1pPr>
            <a:lvl2pPr marL="440146" indent="0">
              <a:buNone/>
              <a:defRPr sz="1925">
                <a:solidFill>
                  <a:schemeClr val="tx1">
                    <a:tint val="75000"/>
                  </a:schemeClr>
                </a:solidFill>
              </a:defRPr>
            </a:lvl2pPr>
            <a:lvl3pPr marL="880293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3pPr>
            <a:lvl4pPr marL="1320439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1760586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200732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2640879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081025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3521172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35C86-EC3D-2D4A-955E-76CB76C28F88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2E29-71E0-AB45-9D17-AE1313CC2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721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5185" y="2637014"/>
            <a:ext cx="3741142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56361" y="2637014"/>
            <a:ext cx="3741142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35C86-EC3D-2D4A-955E-76CB76C28F88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2E29-71E0-AB45-9D17-AE1313CC2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120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332" y="527405"/>
            <a:ext cx="7592318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6332" y="2428347"/>
            <a:ext cx="3723949" cy="1190095"/>
          </a:xfrm>
        </p:spPr>
        <p:txBody>
          <a:bodyPr anchor="b"/>
          <a:lstStyle>
            <a:lvl1pPr marL="0" indent="0">
              <a:buNone/>
              <a:defRPr sz="2310" b="1"/>
            </a:lvl1pPr>
            <a:lvl2pPr marL="440146" indent="0">
              <a:buNone/>
              <a:defRPr sz="1925" b="1"/>
            </a:lvl2pPr>
            <a:lvl3pPr marL="880293" indent="0">
              <a:buNone/>
              <a:defRPr sz="1733" b="1"/>
            </a:lvl3pPr>
            <a:lvl4pPr marL="1320439" indent="0">
              <a:buNone/>
              <a:defRPr sz="1540" b="1"/>
            </a:lvl4pPr>
            <a:lvl5pPr marL="1760586" indent="0">
              <a:buNone/>
              <a:defRPr sz="1540" b="1"/>
            </a:lvl5pPr>
            <a:lvl6pPr marL="2200732" indent="0">
              <a:buNone/>
              <a:defRPr sz="1540" b="1"/>
            </a:lvl6pPr>
            <a:lvl7pPr marL="2640879" indent="0">
              <a:buNone/>
              <a:defRPr sz="1540" b="1"/>
            </a:lvl7pPr>
            <a:lvl8pPr marL="3081025" indent="0">
              <a:buNone/>
              <a:defRPr sz="1540" b="1"/>
            </a:lvl8pPr>
            <a:lvl9pPr marL="3521172" indent="0">
              <a:buNone/>
              <a:defRPr sz="154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6332" y="3618442"/>
            <a:ext cx="3723949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6361" y="2428347"/>
            <a:ext cx="3742289" cy="1190095"/>
          </a:xfrm>
        </p:spPr>
        <p:txBody>
          <a:bodyPr anchor="b"/>
          <a:lstStyle>
            <a:lvl1pPr marL="0" indent="0">
              <a:buNone/>
              <a:defRPr sz="2310" b="1"/>
            </a:lvl1pPr>
            <a:lvl2pPr marL="440146" indent="0">
              <a:buNone/>
              <a:defRPr sz="1925" b="1"/>
            </a:lvl2pPr>
            <a:lvl3pPr marL="880293" indent="0">
              <a:buNone/>
              <a:defRPr sz="1733" b="1"/>
            </a:lvl3pPr>
            <a:lvl4pPr marL="1320439" indent="0">
              <a:buNone/>
              <a:defRPr sz="1540" b="1"/>
            </a:lvl4pPr>
            <a:lvl5pPr marL="1760586" indent="0">
              <a:buNone/>
              <a:defRPr sz="1540" b="1"/>
            </a:lvl5pPr>
            <a:lvl6pPr marL="2200732" indent="0">
              <a:buNone/>
              <a:defRPr sz="1540" b="1"/>
            </a:lvl6pPr>
            <a:lvl7pPr marL="2640879" indent="0">
              <a:buNone/>
              <a:defRPr sz="1540" b="1"/>
            </a:lvl7pPr>
            <a:lvl8pPr marL="3081025" indent="0">
              <a:buNone/>
              <a:defRPr sz="1540" b="1"/>
            </a:lvl8pPr>
            <a:lvl9pPr marL="3521172" indent="0">
              <a:buNone/>
              <a:defRPr sz="154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56361" y="3618442"/>
            <a:ext cx="3742289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35C86-EC3D-2D4A-955E-76CB76C28F88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2E29-71E0-AB45-9D17-AE1313CC2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370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35C86-EC3D-2D4A-955E-76CB76C28F88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2E29-71E0-AB45-9D17-AE1313CC2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023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35C86-EC3D-2D4A-955E-76CB76C28F88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2E29-71E0-AB45-9D17-AE1313CC2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558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331" y="660400"/>
            <a:ext cx="2839096" cy="2311400"/>
          </a:xfrm>
        </p:spPr>
        <p:txBody>
          <a:bodyPr anchor="b"/>
          <a:lstStyle>
            <a:lvl1pPr>
              <a:defRPr sz="308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2289" y="1426283"/>
            <a:ext cx="4456361" cy="7039681"/>
          </a:xfrm>
        </p:spPr>
        <p:txBody>
          <a:bodyPr/>
          <a:lstStyle>
            <a:lvl1pPr>
              <a:defRPr sz="3081"/>
            </a:lvl1pPr>
            <a:lvl2pPr>
              <a:defRPr sz="2696"/>
            </a:lvl2pPr>
            <a:lvl3pPr>
              <a:defRPr sz="2310"/>
            </a:lvl3pPr>
            <a:lvl4pPr>
              <a:defRPr sz="1925"/>
            </a:lvl4pPr>
            <a:lvl5pPr>
              <a:defRPr sz="1925"/>
            </a:lvl5pPr>
            <a:lvl6pPr>
              <a:defRPr sz="1925"/>
            </a:lvl6pPr>
            <a:lvl7pPr>
              <a:defRPr sz="1925"/>
            </a:lvl7pPr>
            <a:lvl8pPr>
              <a:defRPr sz="1925"/>
            </a:lvl8pPr>
            <a:lvl9pPr>
              <a:defRPr sz="19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6331" y="2971800"/>
            <a:ext cx="2839096" cy="5505627"/>
          </a:xfrm>
        </p:spPr>
        <p:txBody>
          <a:bodyPr/>
          <a:lstStyle>
            <a:lvl1pPr marL="0" indent="0">
              <a:buNone/>
              <a:defRPr sz="1540"/>
            </a:lvl1pPr>
            <a:lvl2pPr marL="440146" indent="0">
              <a:buNone/>
              <a:defRPr sz="1348"/>
            </a:lvl2pPr>
            <a:lvl3pPr marL="880293" indent="0">
              <a:buNone/>
              <a:defRPr sz="1155"/>
            </a:lvl3pPr>
            <a:lvl4pPr marL="1320439" indent="0">
              <a:buNone/>
              <a:defRPr sz="963"/>
            </a:lvl4pPr>
            <a:lvl5pPr marL="1760586" indent="0">
              <a:buNone/>
              <a:defRPr sz="963"/>
            </a:lvl5pPr>
            <a:lvl6pPr marL="2200732" indent="0">
              <a:buNone/>
              <a:defRPr sz="963"/>
            </a:lvl6pPr>
            <a:lvl7pPr marL="2640879" indent="0">
              <a:buNone/>
              <a:defRPr sz="963"/>
            </a:lvl7pPr>
            <a:lvl8pPr marL="3081025" indent="0">
              <a:buNone/>
              <a:defRPr sz="963"/>
            </a:lvl8pPr>
            <a:lvl9pPr marL="3521172" indent="0">
              <a:buNone/>
              <a:defRPr sz="9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35C86-EC3D-2D4A-955E-76CB76C28F88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2E29-71E0-AB45-9D17-AE1313CC2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436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331" y="660400"/>
            <a:ext cx="2839096" cy="2311400"/>
          </a:xfrm>
        </p:spPr>
        <p:txBody>
          <a:bodyPr anchor="b"/>
          <a:lstStyle>
            <a:lvl1pPr>
              <a:defRPr sz="308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742289" y="1426283"/>
            <a:ext cx="4456361" cy="7039681"/>
          </a:xfrm>
        </p:spPr>
        <p:txBody>
          <a:bodyPr anchor="t"/>
          <a:lstStyle>
            <a:lvl1pPr marL="0" indent="0">
              <a:buNone/>
              <a:defRPr sz="3081"/>
            </a:lvl1pPr>
            <a:lvl2pPr marL="440146" indent="0">
              <a:buNone/>
              <a:defRPr sz="2696"/>
            </a:lvl2pPr>
            <a:lvl3pPr marL="880293" indent="0">
              <a:buNone/>
              <a:defRPr sz="2310"/>
            </a:lvl3pPr>
            <a:lvl4pPr marL="1320439" indent="0">
              <a:buNone/>
              <a:defRPr sz="1925"/>
            </a:lvl4pPr>
            <a:lvl5pPr marL="1760586" indent="0">
              <a:buNone/>
              <a:defRPr sz="1925"/>
            </a:lvl5pPr>
            <a:lvl6pPr marL="2200732" indent="0">
              <a:buNone/>
              <a:defRPr sz="1925"/>
            </a:lvl6pPr>
            <a:lvl7pPr marL="2640879" indent="0">
              <a:buNone/>
              <a:defRPr sz="1925"/>
            </a:lvl7pPr>
            <a:lvl8pPr marL="3081025" indent="0">
              <a:buNone/>
              <a:defRPr sz="1925"/>
            </a:lvl8pPr>
            <a:lvl9pPr marL="3521172" indent="0">
              <a:buNone/>
              <a:defRPr sz="19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6331" y="2971800"/>
            <a:ext cx="2839096" cy="5505627"/>
          </a:xfrm>
        </p:spPr>
        <p:txBody>
          <a:bodyPr/>
          <a:lstStyle>
            <a:lvl1pPr marL="0" indent="0">
              <a:buNone/>
              <a:defRPr sz="1540"/>
            </a:lvl1pPr>
            <a:lvl2pPr marL="440146" indent="0">
              <a:buNone/>
              <a:defRPr sz="1348"/>
            </a:lvl2pPr>
            <a:lvl3pPr marL="880293" indent="0">
              <a:buNone/>
              <a:defRPr sz="1155"/>
            </a:lvl3pPr>
            <a:lvl4pPr marL="1320439" indent="0">
              <a:buNone/>
              <a:defRPr sz="963"/>
            </a:lvl4pPr>
            <a:lvl5pPr marL="1760586" indent="0">
              <a:buNone/>
              <a:defRPr sz="963"/>
            </a:lvl5pPr>
            <a:lvl6pPr marL="2200732" indent="0">
              <a:buNone/>
              <a:defRPr sz="963"/>
            </a:lvl6pPr>
            <a:lvl7pPr marL="2640879" indent="0">
              <a:buNone/>
              <a:defRPr sz="963"/>
            </a:lvl7pPr>
            <a:lvl8pPr marL="3081025" indent="0">
              <a:buNone/>
              <a:defRPr sz="963"/>
            </a:lvl8pPr>
            <a:lvl9pPr marL="3521172" indent="0">
              <a:buNone/>
              <a:defRPr sz="9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35C86-EC3D-2D4A-955E-76CB76C28F88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2E29-71E0-AB45-9D17-AE1313CC2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948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35C86-EC3D-2D4A-955E-76CB76C28F88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2E29-71E0-AB45-9D17-AE1313CC2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302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99424" y="527403"/>
            <a:ext cx="1898080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5185" y="527403"/>
            <a:ext cx="5584205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35C86-EC3D-2D4A-955E-76CB76C28F88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2E29-71E0-AB45-9D17-AE1313CC2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49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5185" y="527405"/>
            <a:ext cx="7592318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5185" y="2637014"/>
            <a:ext cx="7592318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5185" y="9181397"/>
            <a:ext cx="19806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35C86-EC3D-2D4A-955E-76CB76C28F88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15891" y="9181397"/>
            <a:ext cx="2970907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16898" y="9181397"/>
            <a:ext cx="19806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B2E29-71E0-AB45-9D17-AE1313CC2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622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880293" rtl="0" eaLnBrk="1" latinLnBrk="0" hangingPunct="1">
        <a:lnSpc>
          <a:spcPct val="90000"/>
        </a:lnSpc>
        <a:spcBef>
          <a:spcPct val="0"/>
        </a:spcBef>
        <a:buNone/>
        <a:defRPr sz="42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0073" indent="-220073" algn="l" defTabSz="880293" rtl="0" eaLnBrk="1" latinLnBrk="0" hangingPunct="1">
        <a:lnSpc>
          <a:spcPct val="90000"/>
        </a:lnSpc>
        <a:spcBef>
          <a:spcPts val="963"/>
        </a:spcBef>
        <a:buFont typeface="Arial" panose="020B0604020202020204" pitchFamily="34" charset="0"/>
        <a:buChar char="•"/>
        <a:defRPr sz="2696" kern="1200">
          <a:solidFill>
            <a:schemeClr val="tx1"/>
          </a:solidFill>
          <a:latin typeface="+mn-lt"/>
          <a:ea typeface="+mn-ea"/>
          <a:cs typeface="+mn-cs"/>
        </a:defRPr>
      </a:lvl1pPr>
      <a:lvl2pPr marL="660220" indent="-220073" algn="l" defTabSz="880293" rtl="0" eaLnBrk="1" latinLnBrk="0" hangingPunct="1">
        <a:lnSpc>
          <a:spcPct val="90000"/>
        </a:lnSpc>
        <a:spcBef>
          <a:spcPts val="481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2pPr>
      <a:lvl3pPr marL="1100366" indent="-220073" algn="l" defTabSz="880293" rtl="0" eaLnBrk="1" latinLnBrk="0" hangingPunct="1">
        <a:lnSpc>
          <a:spcPct val="90000"/>
        </a:lnSpc>
        <a:spcBef>
          <a:spcPts val="481"/>
        </a:spcBef>
        <a:buFont typeface="Arial" panose="020B0604020202020204" pitchFamily="34" charset="0"/>
        <a:buChar char="•"/>
        <a:defRPr sz="1925" kern="1200">
          <a:solidFill>
            <a:schemeClr val="tx1"/>
          </a:solidFill>
          <a:latin typeface="+mn-lt"/>
          <a:ea typeface="+mn-ea"/>
          <a:cs typeface="+mn-cs"/>
        </a:defRPr>
      </a:lvl3pPr>
      <a:lvl4pPr marL="1540513" indent="-220073" algn="l" defTabSz="880293" rtl="0" eaLnBrk="1" latinLnBrk="0" hangingPunct="1">
        <a:lnSpc>
          <a:spcPct val="90000"/>
        </a:lnSpc>
        <a:spcBef>
          <a:spcPts val="481"/>
        </a:spcBef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980659" indent="-220073" algn="l" defTabSz="880293" rtl="0" eaLnBrk="1" latinLnBrk="0" hangingPunct="1">
        <a:lnSpc>
          <a:spcPct val="90000"/>
        </a:lnSpc>
        <a:spcBef>
          <a:spcPts val="481"/>
        </a:spcBef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420805" indent="-220073" algn="l" defTabSz="880293" rtl="0" eaLnBrk="1" latinLnBrk="0" hangingPunct="1">
        <a:lnSpc>
          <a:spcPct val="90000"/>
        </a:lnSpc>
        <a:spcBef>
          <a:spcPts val="481"/>
        </a:spcBef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860952" indent="-220073" algn="l" defTabSz="880293" rtl="0" eaLnBrk="1" latinLnBrk="0" hangingPunct="1">
        <a:lnSpc>
          <a:spcPct val="90000"/>
        </a:lnSpc>
        <a:spcBef>
          <a:spcPts val="481"/>
        </a:spcBef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301098" indent="-220073" algn="l" defTabSz="880293" rtl="0" eaLnBrk="1" latinLnBrk="0" hangingPunct="1">
        <a:lnSpc>
          <a:spcPct val="90000"/>
        </a:lnSpc>
        <a:spcBef>
          <a:spcPts val="481"/>
        </a:spcBef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741245" indent="-220073" algn="l" defTabSz="880293" rtl="0" eaLnBrk="1" latinLnBrk="0" hangingPunct="1">
        <a:lnSpc>
          <a:spcPct val="90000"/>
        </a:lnSpc>
        <a:spcBef>
          <a:spcPts val="481"/>
        </a:spcBef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0293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40146" algn="l" defTabSz="880293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80293" algn="l" defTabSz="880293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20439" algn="l" defTabSz="880293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60586" algn="l" defTabSz="880293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200732" algn="l" defTabSz="880293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40879" algn="l" defTabSz="880293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81025" algn="l" defTabSz="880293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21172" algn="l" defTabSz="880293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671D2EA-E3FA-FC41-BC98-080EFADAC352}"/>
              </a:ext>
            </a:extLst>
          </p:cNvPr>
          <p:cNvSpPr/>
          <p:nvPr/>
        </p:nvSpPr>
        <p:spPr>
          <a:xfrm>
            <a:off x="2277035" y="1380816"/>
            <a:ext cx="2814917" cy="72804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2080" tIns="66040" rIns="132080" bIns="660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/>
              <a:t>Pregnant women admitted in the hospital (</a:t>
            </a:r>
            <a:r>
              <a:rPr lang="en-US" sz="1600" dirty="0" smtClean="0"/>
              <a:t>n=</a:t>
            </a:r>
            <a:r>
              <a:rPr lang="en-US" dirty="0" smtClean="0"/>
              <a:t>10,023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7F1860-F5FA-094A-BCD5-B074F86687B5}"/>
              </a:ext>
            </a:extLst>
          </p:cNvPr>
          <p:cNvSpPr/>
          <p:nvPr/>
        </p:nvSpPr>
        <p:spPr>
          <a:xfrm>
            <a:off x="5822716" y="2357476"/>
            <a:ext cx="2324131" cy="72804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2080" tIns="66040" rIns="132080" bIns="660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/>
              <a:t>Not assessed for eligibility (</a:t>
            </a:r>
            <a:r>
              <a:rPr lang="en-US" sz="1600" dirty="0" smtClean="0"/>
              <a:t>n=XX)</a:t>
            </a:r>
            <a:endParaRPr lang="en-US" sz="1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C1B333-D5FB-7944-9A50-931BADAA94E4}"/>
              </a:ext>
            </a:extLst>
          </p:cNvPr>
          <p:cNvSpPr/>
          <p:nvPr/>
        </p:nvSpPr>
        <p:spPr>
          <a:xfrm>
            <a:off x="2278261" y="3056226"/>
            <a:ext cx="2814918" cy="72804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2080" tIns="66040" rIns="132080" bIns="660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/>
              <a:t>Pregnant women assessed for eligibility (</a:t>
            </a:r>
            <a:r>
              <a:rPr lang="en-US" sz="1600" dirty="0" smtClean="0"/>
              <a:t>n=XXX)</a:t>
            </a:r>
            <a:endParaRPr lang="en-US" sz="1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895502-57F1-F841-85AF-34B23364A041}"/>
              </a:ext>
            </a:extLst>
          </p:cNvPr>
          <p:cNvSpPr/>
          <p:nvPr/>
        </p:nvSpPr>
        <p:spPr>
          <a:xfrm>
            <a:off x="5880537" y="3726378"/>
            <a:ext cx="2349800" cy="95759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2080" tIns="66040" rIns="132080" bIns="660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/>
              <a:t>Excluded (</a:t>
            </a:r>
            <a:r>
              <a:rPr lang="en-US" sz="1600" dirty="0" smtClean="0"/>
              <a:t>n=XXX)</a:t>
            </a:r>
            <a:endParaRPr lang="en-US" sz="1600" dirty="0"/>
          </a:p>
          <a:p>
            <a:pPr algn="ctr"/>
            <a:r>
              <a:rPr lang="en-US" sz="1600" dirty="0"/>
              <a:t>Ineligible (</a:t>
            </a:r>
            <a:r>
              <a:rPr lang="en-US" sz="1600" dirty="0" smtClean="0"/>
              <a:t>n=XXX)</a:t>
            </a:r>
            <a:endParaRPr lang="en-US" sz="1600" dirty="0"/>
          </a:p>
          <a:p>
            <a:pPr algn="ctr"/>
            <a:r>
              <a:rPr lang="en-US" sz="1600" dirty="0"/>
              <a:t>No consent (</a:t>
            </a:r>
            <a:r>
              <a:rPr lang="en-US" sz="1600" dirty="0" smtClean="0"/>
              <a:t>n=XXX)</a:t>
            </a:r>
            <a:endParaRPr lang="en-US" sz="1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B818F8-0B83-404D-8B8C-5A02331C0397}"/>
              </a:ext>
            </a:extLst>
          </p:cNvPr>
          <p:cNvSpPr/>
          <p:nvPr/>
        </p:nvSpPr>
        <p:spPr>
          <a:xfrm>
            <a:off x="2268069" y="4614613"/>
            <a:ext cx="2814918" cy="75243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2080" tIns="66040" rIns="132080" bIns="660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/>
              <a:t>Pregnant women </a:t>
            </a:r>
            <a:r>
              <a:rPr lang="en-US" sz="1600" dirty="0" smtClean="0"/>
              <a:t>recruited(n=XXX)</a:t>
            </a:r>
            <a:endParaRPr lang="en-US" sz="16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E8CCDC-864C-ED43-8455-0E0E96E0E14F}"/>
              </a:ext>
            </a:extLst>
          </p:cNvPr>
          <p:cNvSpPr/>
          <p:nvPr/>
        </p:nvSpPr>
        <p:spPr>
          <a:xfrm>
            <a:off x="5926151" y="6754880"/>
            <a:ext cx="2406044" cy="72804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2080" tIns="66040" rIns="132080" bIns="660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/>
              <a:t>Lost to follow up (</a:t>
            </a:r>
            <a:r>
              <a:rPr lang="en-US" sz="1600" dirty="0" smtClean="0"/>
              <a:t>n=58)</a:t>
            </a:r>
            <a:endParaRPr lang="en-US" sz="16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8D1830-6C8A-CE46-944D-51E23A151405}"/>
              </a:ext>
            </a:extLst>
          </p:cNvPr>
          <p:cNvSpPr/>
          <p:nvPr/>
        </p:nvSpPr>
        <p:spPr>
          <a:xfrm>
            <a:off x="2268070" y="6136260"/>
            <a:ext cx="2814917" cy="5377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2080" tIns="66040" rIns="132080" bIns="660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 smtClean="0"/>
              <a:t>Delivered </a:t>
            </a:r>
            <a:r>
              <a:rPr lang="en-US" sz="1600" dirty="0"/>
              <a:t>(</a:t>
            </a:r>
            <a:r>
              <a:rPr lang="en-US" sz="1600" dirty="0" smtClean="0"/>
              <a:t>n=XXX)</a:t>
            </a:r>
            <a:endParaRPr lang="en-US" sz="16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8DC50E9-05FB-9447-8096-7FB3E73FD2BF}"/>
              </a:ext>
            </a:extLst>
          </p:cNvPr>
          <p:cNvSpPr/>
          <p:nvPr/>
        </p:nvSpPr>
        <p:spPr>
          <a:xfrm>
            <a:off x="1033445" y="520582"/>
            <a:ext cx="66361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Figure  </a:t>
            </a:r>
            <a:r>
              <a:rPr lang="en-US" dirty="0" smtClean="0"/>
              <a:t>Trial profile</a:t>
            </a:r>
            <a:endParaRPr lang="en-US" sz="4800" dirty="0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C869332A-08B8-CE41-B66D-2013293BB699}"/>
              </a:ext>
            </a:extLst>
          </p:cNvPr>
          <p:cNvCxnSpPr>
            <a:stCxn id="4" idx="2"/>
            <a:endCxn id="6" idx="0"/>
          </p:cNvCxnSpPr>
          <p:nvPr/>
        </p:nvCxnSpPr>
        <p:spPr>
          <a:xfrm>
            <a:off x="3684494" y="2108858"/>
            <a:ext cx="1226" cy="94736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CE0ECF2A-4C62-D847-93B8-60B6A2D8190D}"/>
              </a:ext>
            </a:extLst>
          </p:cNvPr>
          <p:cNvCxnSpPr/>
          <p:nvPr/>
        </p:nvCxnSpPr>
        <p:spPr>
          <a:xfrm flipH="1">
            <a:off x="3778963" y="6722026"/>
            <a:ext cx="3169" cy="7937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9F3F9C9-CC56-744E-AC34-A60047BD51F2}"/>
              </a:ext>
            </a:extLst>
          </p:cNvPr>
          <p:cNvCxnSpPr>
            <a:cxnSpLocks/>
          </p:cNvCxnSpPr>
          <p:nvPr/>
        </p:nvCxnSpPr>
        <p:spPr>
          <a:xfrm>
            <a:off x="3738411" y="4181113"/>
            <a:ext cx="214718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9F3F9C9-CC56-744E-AC34-A60047BD51F2}"/>
              </a:ext>
            </a:extLst>
          </p:cNvPr>
          <p:cNvCxnSpPr>
            <a:cxnSpLocks/>
          </p:cNvCxnSpPr>
          <p:nvPr/>
        </p:nvCxnSpPr>
        <p:spPr>
          <a:xfrm>
            <a:off x="3778963" y="7073864"/>
            <a:ext cx="214718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9F3F9C9-CC56-744E-AC34-A60047BD51F2}"/>
              </a:ext>
            </a:extLst>
          </p:cNvPr>
          <p:cNvCxnSpPr>
            <a:cxnSpLocks/>
          </p:cNvCxnSpPr>
          <p:nvPr/>
        </p:nvCxnSpPr>
        <p:spPr>
          <a:xfrm>
            <a:off x="3675528" y="2582542"/>
            <a:ext cx="214718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E0ECF2A-4C62-D847-93B8-60B6A2D8190D}"/>
              </a:ext>
            </a:extLst>
          </p:cNvPr>
          <p:cNvCxnSpPr/>
          <p:nvPr/>
        </p:nvCxnSpPr>
        <p:spPr>
          <a:xfrm flipH="1">
            <a:off x="3735242" y="5350264"/>
            <a:ext cx="3169" cy="7937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CE0ECF2A-4C62-D847-93B8-60B6A2D8190D}"/>
              </a:ext>
            </a:extLst>
          </p:cNvPr>
          <p:cNvCxnSpPr/>
          <p:nvPr/>
        </p:nvCxnSpPr>
        <p:spPr>
          <a:xfrm flipH="1">
            <a:off x="3708220" y="3808301"/>
            <a:ext cx="3169" cy="7937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4D8D1830-6C8A-CE46-944D-51E23A151405}"/>
              </a:ext>
            </a:extLst>
          </p:cNvPr>
          <p:cNvSpPr/>
          <p:nvPr/>
        </p:nvSpPr>
        <p:spPr>
          <a:xfrm>
            <a:off x="2330952" y="7515776"/>
            <a:ext cx="2814917" cy="5377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2080" tIns="66040" rIns="132080" bIns="660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 smtClean="0"/>
              <a:t>Observation made</a:t>
            </a:r>
            <a:r>
              <a:rPr lang="en-US" sz="1600" dirty="0" smtClean="0"/>
              <a:t> </a:t>
            </a:r>
            <a:r>
              <a:rPr lang="en-US" sz="1600" dirty="0"/>
              <a:t>(</a:t>
            </a:r>
            <a:r>
              <a:rPr lang="en-US" sz="1600" dirty="0" smtClean="0"/>
              <a:t>n=XXX)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8428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763</TotalTime>
  <Words>60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Ashish KC</dc:creator>
  <cp:lastModifiedBy>Ashish KC</cp:lastModifiedBy>
  <cp:revision>15</cp:revision>
  <cp:lastPrinted>2019-01-12T15:01:32Z</cp:lastPrinted>
  <dcterms:created xsi:type="dcterms:W3CDTF">2019-01-12T14:08:03Z</dcterms:created>
  <dcterms:modified xsi:type="dcterms:W3CDTF">2020-08-24T10:49:17Z</dcterms:modified>
</cp:coreProperties>
</file>