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EBB192-265E-4439-A7E2-74C730EC6A70}" v="3" dt="2022-02-26T04:30:28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Di Filippo" userId="2243c8eb-7cb7-4fc2-82ea-d4cd5e990a31" providerId="ADAL" clId="{90EBB192-265E-4439-A7E2-74C730EC6A70}"/>
    <pc:docChg chg="custSel modSld">
      <pc:chgData name="Daria Di Filippo" userId="2243c8eb-7cb7-4fc2-82ea-d4cd5e990a31" providerId="ADAL" clId="{90EBB192-265E-4439-A7E2-74C730EC6A70}" dt="2022-02-26T04:30:28.360" v="460" actId="1076"/>
      <pc:docMkLst>
        <pc:docMk/>
      </pc:docMkLst>
      <pc:sldChg chg="addSp modSp mod">
        <pc:chgData name="Daria Di Filippo" userId="2243c8eb-7cb7-4fc2-82ea-d4cd5e990a31" providerId="ADAL" clId="{90EBB192-265E-4439-A7E2-74C730EC6A70}" dt="2022-02-26T04:30:28.360" v="460" actId="1076"/>
        <pc:sldMkLst>
          <pc:docMk/>
          <pc:sldMk cId="1420156038" sldId="280"/>
        </pc:sldMkLst>
        <pc:spChg chg="mod">
          <ac:chgData name="Daria Di Filippo" userId="2243c8eb-7cb7-4fc2-82ea-d4cd5e990a31" providerId="ADAL" clId="{90EBB192-265E-4439-A7E2-74C730EC6A70}" dt="2022-02-26T04:30:28.360" v="460" actId="1076"/>
          <ac:spMkLst>
            <pc:docMk/>
            <pc:sldMk cId="1420156038" sldId="280"/>
            <ac:spMk id="2" creationId="{63D1F18A-7D49-43C8-956E-EB6611DCF3C0}"/>
          </ac:spMkLst>
        </pc:spChg>
        <pc:spChg chg="add mod">
          <ac:chgData name="Daria Di Filippo" userId="2243c8eb-7cb7-4fc2-82ea-d4cd5e990a31" providerId="ADAL" clId="{90EBB192-265E-4439-A7E2-74C730EC6A70}" dt="2022-02-26T04:27:44.228" v="160" actId="20577"/>
          <ac:spMkLst>
            <pc:docMk/>
            <pc:sldMk cId="1420156038" sldId="280"/>
            <ac:spMk id="3" creationId="{A2C68A5B-AB16-4EC2-B3E7-81353384C4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FC41-5045-4C0E-9288-0BBE0FC9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F2370-817D-4EAC-8345-B1F01F5F1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DE4CB-1963-487A-BFA9-D32010934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1A65D-DC9F-4A1A-AA77-19C512D0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06E6A-09EA-4944-BD77-5616DD83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158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A1C6-95F5-4992-8E90-E6EE91AC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222DA-C29D-48E6-AF40-2F9F5365E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E8BFB-8DD2-4BDF-AE50-0611E7A9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FF371-6D13-4125-BEED-CD2F61779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BB57E-ED58-4983-904C-B0295F65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95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464C-0CFE-484D-A9E1-38F78D22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F06934-8320-4BF7-9D4F-3DAC5AAC8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C163-013E-4043-B111-A2187C61D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CD8F-1830-44A8-B16E-3FAD319B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69D58-012A-47C8-8731-388F2235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812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73A8-F4DE-4076-9A9C-0A5D36DC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51094-1DC9-4164-932F-F4178B982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F2292-ED5B-47FD-B195-16F3ACD85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C2119-CF36-4695-A48B-CFDA93EEB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D7CB0-BEC8-447F-A2F0-47D44137F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91E8C-9E11-48FD-AAA9-396C674B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296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F160F-8050-47FF-9ED8-92B5841C4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6530C-65F2-4385-81D6-1C623C46D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1AB8A-F4DE-4599-9ECC-A82AFA101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37224B-F4C3-490E-98C8-4D5DC1881C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BB66A-4ADD-4405-970A-8794FB3AC2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CFC0B8-D3EB-4678-8CB6-B547AB19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48C215-66BB-4758-8C67-CFFD6CE0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5A4D1A-AEB1-4EF7-AF19-2AB9AC04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47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9760-975A-457B-B009-2F4D0E54C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1DF98F-336F-4097-A318-052F6969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1F115-8569-4728-A010-BA472539C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7C8A0-5458-49C0-B515-C622840D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1562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9BA6E2-90E3-4570-997E-D0201FB4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5BA01-C35D-445E-9ADC-D3759937A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3CCC0-F9A6-4F53-B86F-BBA9C59F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098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967B3-097A-44C5-939D-D231A32E5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299B3-89E8-46F5-A0BD-32BB7A763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D45E5-CDDC-4C25-AC11-67432C04F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E1DA6-3B7C-4F1C-8E94-523239E5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E2099-E52E-4BC3-9579-7A828FB61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F6F30-D0DC-4490-8A58-FA9C30851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957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2F74-9EA8-4CF3-88F8-6002A246D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87CCC-96FA-4B82-94F4-B1286545E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0EEE9-20B0-4585-9929-C2E0E1E8F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21B4F-BBFC-4FBE-B411-A2AE650FB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B79DB-6041-4F07-9BDF-4057E680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F0F78-F5A0-4109-897B-C14261DA8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703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927DB-3E15-457E-BCD7-96465509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296E1-7F48-4CF0-8A97-D9E90C072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F0914-189A-422D-9771-83F7F5F1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6B93-AF74-4DF9-AA0A-91C4D860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AA476-633F-42C5-A05E-0D6D09DC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09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0D6900-A5AC-4C2E-968D-B4D1AF5C1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FAD86-705F-495A-8728-B96A7E393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E7DC5-4F61-4A27-90D7-8163B6BB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727DB-4CC4-4C27-879E-5C8AB278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65AC8-21C9-4495-A2FD-FB6C422D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004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A3661-EAC1-42B0-A5A0-A7CBFC4B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85115-1DD6-4CD0-B394-6B5FA59BB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C1EDD-0197-4701-934C-39E506EEA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C9443-CAF3-45E8-A560-6FD0AC79D859}" type="datetimeFigureOut">
              <a:rPr lang="en-AU" smtClean="0"/>
              <a:t>26/02/2022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28386-A948-47A5-86CD-82B493D6E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BD92F-FDEC-492A-A93F-558D11A46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0434A-ABC6-4FE8-89AC-8862F4D68F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628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13">
            <a:extLst>
              <a:ext uri="{FF2B5EF4-FFF2-40B4-BE49-F238E27FC236}">
                <a16:creationId xmlns:a16="http://schemas.microsoft.com/office/drawing/2014/main" id="{B75AA1D1-DF3A-4063-AD9F-B6FC45B3607E}"/>
              </a:ext>
            </a:extLst>
          </p:cNvPr>
          <p:cNvSpPr txBox="1"/>
          <p:nvPr/>
        </p:nvSpPr>
        <p:spPr>
          <a:xfrm>
            <a:off x="1745411" y="1300182"/>
            <a:ext cx="1966624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OGTT</a:t>
            </a:r>
          </a:p>
        </p:txBody>
      </p:sp>
      <p:sp>
        <p:nvSpPr>
          <p:cNvPr id="5" name="CasellaDiTesto 20">
            <a:extLst>
              <a:ext uri="{FF2B5EF4-FFF2-40B4-BE49-F238E27FC236}">
                <a16:creationId xmlns:a16="http://schemas.microsoft.com/office/drawing/2014/main" id="{72D0D8FF-5C98-429C-9077-81497C7D6188}"/>
              </a:ext>
            </a:extLst>
          </p:cNvPr>
          <p:cNvSpPr txBox="1"/>
          <p:nvPr/>
        </p:nvSpPr>
        <p:spPr>
          <a:xfrm>
            <a:off x="1004906" y="1939060"/>
            <a:ext cx="743432" cy="71500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GDM</a:t>
            </a:r>
          </a:p>
          <a:p>
            <a:pPr algn="ctr"/>
            <a:r>
              <a:rPr lang="it-IT" sz="2000" dirty="0"/>
              <a:t>9</a:t>
            </a:r>
          </a:p>
        </p:txBody>
      </p:sp>
      <p:sp>
        <p:nvSpPr>
          <p:cNvPr id="6" name="CasellaDiTesto 20">
            <a:extLst>
              <a:ext uri="{FF2B5EF4-FFF2-40B4-BE49-F238E27FC236}">
                <a16:creationId xmlns:a16="http://schemas.microsoft.com/office/drawing/2014/main" id="{1469FF4E-B184-4B9F-9E21-D3977AB225A7}"/>
              </a:ext>
            </a:extLst>
          </p:cNvPr>
          <p:cNvSpPr txBox="1"/>
          <p:nvPr/>
        </p:nvSpPr>
        <p:spPr>
          <a:xfrm>
            <a:off x="3712035" y="1905535"/>
            <a:ext cx="743432" cy="71500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NGT</a:t>
            </a:r>
          </a:p>
          <a:p>
            <a:pPr algn="ctr"/>
            <a:r>
              <a:rPr lang="it-IT" sz="2000" dirty="0"/>
              <a:t>12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12F535-B026-4E38-AB39-8EC071A7927E}"/>
              </a:ext>
            </a:extLst>
          </p:cNvPr>
          <p:cNvCxnSpPr>
            <a:cxnSpLocks/>
            <a:stCxn id="91" idx="2"/>
            <a:endCxn id="11" idx="0"/>
          </p:cNvCxnSpPr>
          <p:nvPr/>
        </p:nvCxnSpPr>
        <p:spPr>
          <a:xfrm flipH="1">
            <a:off x="365859" y="3254239"/>
            <a:ext cx="1005215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14E04A-9F16-4B00-A331-DD3DC27EC520}"/>
              </a:ext>
            </a:extLst>
          </p:cNvPr>
          <p:cNvCxnSpPr>
            <a:cxnSpLocks/>
            <a:stCxn id="4" idx="2"/>
            <a:endCxn id="6" idx="1"/>
          </p:cNvCxnSpPr>
          <p:nvPr/>
        </p:nvCxnSpPr>
        <p:spPr>
          <a:xfrm>
            <a:off x="2728723" y="1669514"/>
            <a:ext cx="983312" cy="5935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CasellaDiTesto 20">
            <a:extLst>
              <a:ext uri="{FF2B5EF4-FFF2-40B4-BE49-F238E27FC236}">
                <a16:creationId xmlns:a16="http://schemas.microsoft.com/office/drawing/2014/main" id="{3F365A98-ED8F-4288-8FCB-7E1A7CE1A08E}"/>
              </a:ext>
            </a:extLst>
          </p:cNvPr>
          <p:cNvSpPr txBox="1"/>
          <p:nvPr/>
        </p:nvSpPr>
        <p:spPr>
          <a:xfrm>
            <a:off x="736879" y="3674852"/>
            <a:ext cx="587565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R/O</a:t>
            </a:r>
          </a:p>
          <a:p>
            <a:pPr algn="ctr"/>
            <a:r>
              <a:rPr lang="it-IT" sz="1500" dirty="0"/>
              <a:t>4</a:t>
            </a:r>
          </a:p>
        </p:txBody>
      </p:sp>
      <p:sp>
        <p:nvSpPr>
          <p:cNvPr id="9" name="CasellaDiTesto 20">
            <a:extLst>
              <a:ext uri="{FF2B5EF4-FFF2-40B4-BE49-F238E27FC236}">
                <a16:creationId xmlns:a16="http://schemas.microsoft.com/office/drawing/2014/main" id="{F3A27E27-C27F-4645-B4A8-A2372F6AC836}"/>
              </a:ext>
            </a:extLst>
          </p:cNvPr>
          <p:cNvSpPr txBox="1"/>
          <p:nvPr/>
        </p:nvSpPr>
        <p:spPr>
          <a:xfrm>
            <a:off x="1401682" y="3674852"/>
            <a:ext cx="58756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O/C</a:t>
            </a:r>
          </a:p>
          <a:p>
            <a:pPr algn="ctr"/>
            <a:r>
              <a:rPr lang="it-IT" sz="1500" dirty="0"/>
              <a:t>0</a:t>
            </a:r>
          </a:p>
        </p:txBody>
      </p:sp>
      <p:sp>
        <p:nvSpPr>
          <p:cNvPr id="11" name="CasellaDiTesto 20">
            <a:extLst>
              <a:ext uri="{FF2B5EF4-FFF2-40B4-BE49-F238E27FC236}">
                <a16:creationId xmlns:a16="http://schemas.microsoft.com/office/drawing/2014/main" id="{E05C7B6B-962A-4E50-9AB6-82C2A8B21A01}"/>
              </a:ext>
            </a:extLst>
          </p:cNvPr>
          <p:cNvSpPr txBox="1"/>
          <p:nvPr/>
        </p:nvSpPr>
        <p:spPr>
          <a:xfrm>
            <a:off x="72076" y="3674852"/>
            <a:ext cx="587565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TP</a:t>
            </a:r>
          </a:p>
          <a:p>
            <a:pPr algn="ctr"/>
            <a:r>
              <a:rPr lang="it-IT" sz="1500" dirty="0"/>
              <a:t>5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DD32485-7057-4271-8F15-3CC1721425A3}"/>
              </a:ext>
            </a:extLst>
          </p:cNvPr>
          <p:cNvSpPr txBox="1"/>
          <p:nvPr/>
        </p:nvSpPr>
        <p:spPr>
          <a:xfrm>
            <a:off x="2066485" y="3674852"/>
            <a:ext cx="587565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FP</a:t>
            </a:r>
          </a:p>
          <a:p>
            <a:pPr algn="ctr"/>
            <a:r>
              <a:rPr lang="it-IT" sz="1500" dirty="0"/>
              <a:t>0</a:t>
            </a:r>
          </a:p>
        </p:txBody>
      </p:sp>
      <p:sp>
        <p:nvSpPr>
          <p:cNvPr id="46" name="CasellaDiTesto 13">
            <a:extLst>
              <a:ext uri="{FF2B5EF4-FFF2-40B4-BE49-F238E27FC236}">
                <a16:creationId xmlns:a16="http://schemas.microsoft.com/office/drawing/2014/main" id="{D6B60770-FCDB-4EAA-9454-D4D1BE568C15}"/>
              </a:ext>
            </a:extLst>
          </p:cNvPr>
          <p:cNvSpPr txBox="1"/>
          <p:nvPr/>
        </p:nvSpPr>
        <p:spPr>
          <a:xfrm>
            <a:off x="4200525" y="506494"/>
            <a:ext cx="3790950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RF EVALUATION WITH MGP</a:t>
            </a:r>
          </a:p>
        </p:txBody>
      </p:sp>
      <p:sp>
        <p:nvSpPr>
          <p:cNvPr id="47" name="CasellaDiTesto 20">
            <a:extLst>
              <a:ext uri="{FF2B5EF4-FFF2-40B4-BE49-F238E27FC236}">
                <a16:creationId xmlns:a16="http://schemas.microsoft.com/office/drawing/2014/main" id="{48BD5022-3953-48C9-B386-21777DE50C31}"/>
              </a:ext>
            </a:extLst>
          </p:cNvPr>
          <p:cNvSpPr txBox="1"/>
          <p:nvPr/>
        </p:nvSpPr>
        <p:spPr>
          <a:xfrm>
            <a:off x="1934962" y="337217"/>
            <a:ext cx="1437445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HIGH RISK</a:t>
            </a:r>
          </a:p>
          <a:p>
            <a:pPr algn="ctr"/>
            <a:r>
              <a:rPr lang="it-IT" sz="2000" dirty="0"/>
              <a:t>21</a:t>
            </a:r>
          </a:p>
        </p:txBody>
      </p:sp>
      <p:sp>
        <p:nvSpPr>
          <p:cNvPr id="48" name="CasellaDiTesto 20">
            <a:extLst>
              <a:ext uri="{FF2B5EF4-FFF2-40B4-BE49-F238E27FC236}">
                <a16:creationId xmlns:a16="http://schemas.microsoft.com/office/drawing/2014/main" id="{416C82E0-9784-4CB4-A281-C23EAE853E70}"/>
              </a:ext>
            </a:extLst>
          </p:cNvPr>
          <p:cNvSpPr txBox="1"/>
          <p:nvPr/>
        </p:nvSpPr>
        <p:spPr>
          <a:xfrm>
            <a:off x="8819594" y="328673"/>
            <a:ext cx="1437444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LOW RISK</a:t>
            </a:r>
          </a:p>
          <a:p>
            <a:pPr algn="ctr"/>
            <a:r>
              <a:rPr lang="it-IT" sz="2000" dirty="0"/>
              <a:t>24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555C588-3181-4D72-A9AE-E0375C9EA40D}"/>
              </a:ext>
            </a:extLst>
          </p:cNvPr>
          <p:cNvCxnSpPr>
            <a:cxnSpLocks/>
            <a:stCxn id="46" idx="1"/>
            <a:endCxn id="47" idx="3"/>
          </p:cNvCxnSpPr>
          <p:nvPr/>
        </p:nvCxnSpPr>
        <p:spPr>
          <a:xfrm flipH="1">
            <a:off x="3372407" y="691160"/>
            <a:ext cx="8281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6790429-FFED-4EEC-8E3E-EB2F5394A1E1}"/>
              </a:ext>
            </a:extLst>
          </p:cNvPr>
          <p:cNvCxnSpPr>
            <a:cxnSpLocks/>
            <a:stCxn id="46" idx="3"/>
            <a:endCxn id="48" idx="1"/>
          </p:cNvCxnSpPr>
          <p:nvPr/>
        </p:nvCxnSpPr>
        <p:spPr>
          <a:xfrm flipV="1">
            <a:off x="7991475" y="682616"/>
            <a:ext cx="828119" cy="85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AF763A3-8CCB-4655-9E5B-917D9BDED2F3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725761" y="1045103"/>
            <a:ext cx="2962" cy="255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CasellaDiTesto 13">
            <a:extLst>
              <a:ext uri="{FF2B5EF4-FFF2-40B4-BE49-F238E27FC236}">
                <a16:creationId xmlns:a16="http://schemas.microsoft.com/office/drawing/2014/main" id="{324160CA-B08F-47F4-BB85-30E55336FA72}"/>
              </a:ext>
            </a:extLst>
          </p:cNvPr>
          <p:cNvSpPr txBox="1"/>
          <p:nvPr/>
        </p:nvSpPr>
        <p:spPr>
          <a:xfrm>
            <a:off x="104122" y="2884907"/>
            <a:ext cx="253390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Triangulation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2EB52052-FE43-4A0D-A6EE-A9F83CD8BD23}"/>
              </a:ext>
            </a:extLst>
          </p:cNvPr>
          <p:cNvCxnSpPr>
            <a:cxnSpLocks/>
            <a:stCxn id="5" idx="2"/>
            <a:endCxn id="91" idx="0"/>
          </p:cNvCxnSpPr>
          <p:nvPr/>
        </p:nvCxnSpPr>
        <p:spPr>
          <a:xfrm flipH="1">
            <a:off x="1371074" y="2654069"/>
            <a:ext cx="5548" cy="230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237D0E7D-C501-4A78-940D-48FF92794635}"/>
              </a:ext>
            </a:extLst>
          </p:cNvPr>
          <p:cNvCxnSpPr>
            <a:cxnSpLocks/>
            <a:stCxn id="4" idx="2"/>
            <a:endCxn id="5" idx="3"/>
          </p:cNvCxnSpPr>
          <p:nvPr/>
        </p:nvCxnSpPr>
        <p:spPr>
          <a:xfrm flipH="1">
            <a:off x="1748338" y="1669514"/>
            <a:ext cx="980385" cy="6270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A869766A-584C-477E-9AEB-69D16C7A3B9F}"/>
              </a:ext>
            </a:extLst>
          </p:cNvPr>
          <p:cNvCxnSpPr>
            <a:cxnSpLocks/>
            <a:stCxn id="91" idx="2"/>
            <a:endCxn id="7" idx="0"/>
          </p:cNvCxnSpPr>
          <p:nvPr/>
        </p:nvCxnSpPr>
        <p:spPr>
          <a:xfrm flipH="1">
            <a:off x="1030662" y="3254239"/>
            <a:ext cx="340412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1BADE4D-CE06-4AEC-BCC3-952DB5DF12DC}"/>
              </a:ext>
            </a:extLst>
          </p:cNvPr>
          <p:cNvCxnSpPr>
            <a:cxnSpLocks/>
            <a:stCxn id="91" idx="2"/>
            <a:endCxn id="9" idx="0"/>
          </p:cNvCxnSpPr>
          <p:nvPr/>
        </p:nvCxnSpPr>
        <p:spPr>
          <a:xfrm>
            <a:off x="1371074" y="3254239"/>
            <a:ext cx="324391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A09AD37C-770F-4EAA-B727-17407C4E7BF1}"/>
              </a:ext>
            </a:extLst>
          </p:cNvPr>
          <p:cNvCxnSpPr>
            <a:cxnSpLocks/>
            <a:stCxn id="91" idx="2"/>
            <a:endCxn id="21" idx="0"/>
          </p:cNvCxnSpPr>
          <p:nvPr/>
        </p:nvCxnSpPr>
        <p:spPr>
          <a:xfrm>
            <a:off x="1371074" y="3254239"/>
            <a:ext cx="989194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2556FB51-EF41-4395-B68E-375D8EF847D1}"/>
              </a:ext>
            </a:extLst>
          </p:cNvPr>
          <p:cNvCxnSpPr>
            <a:cxnSpLocks/>
            <a:stCxn id="128" idx="2"/>
            <a:endCxn id="126" idx="0"/>
          </p:cNvCxnSpPr>
          <p:nvPr/>
        </p:nvCxnSpPr>
        <p:spPr>
          <a:xfrm flipH="1">
            <a:off x="3083071" y="3254239"/>
            <a:ext cx="1005215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4" name="CasellaDiTesto 20">
            <a:extLst>
              <a:ext uri="{FF2B5EF4-FFF2-40B4-BE49-F238E27FC236}">
                <a16:creationId xmlns:a16="http://schemas.microsoft.com/office/drawing/2014/main" id="{B4A9A5A5-5848-4A65-ADC9-380B3E223E18}"/>
              </a:ext>
            </a:extLst>
          </p:cNvPr>
          <p:cNvSpPr txBox="1"/>
          <p:nvPr/>
        </p:nvSpPr>
        <p:spPr>
          <a:xfrm>
            <a:off x="3454091" y="3674852"/>
            <a:ext cx="587565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R/O</a:t>
            </a:r>
          </a:p>
          <a:p>
            <a:pPr algn="ctr"/>
            <a:r>
              <a:rPr lang="it-IT" sz="1500" dirty="0"/>
              <a:t>2</a:t>
            </a:r>
          </a:p>
        </p:txBody>
      </p:sp>
      <p:sp>
        <p:nvSpPr>
          <p:cNvPr id="125" name="CasellaDiTesto 20">
            <a:extLst>
              <a:ext uri="{FF2B5EF4-FFF2-40B4-BE49-F238E27FC236}">
                <a16:creationId xmlns:a16="http://schemas.microsoft.com/office/drawing/2014/main" id="{1A06507A-4CF1-4086-9FAE-0D7DDD0653C4}"/>
              </a:ext>
            </a:extLst>
          </p:cNvPr>
          <p:cNvSpPr txBox="1"/>
          <p:nvPr/>
        </p:nvSpPr>
        <p:spPr>
          <a:xfrm>
            <a:off x="4118894" y="3674852"/>
            <a:ext cx="587565" cy="5539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O/C</a:t>
            </a:r>
          </a:p>
          <a:p>
            <a:pPr algn="ctr"/>
            <a:r>
              <a:rPr lang="it-IT" sz="1500" dirty="0"/>
              <a:t>5</a:t>
            </a:r>
          </a:p>
        </p:txBody>
      </p:sp>
      <p:sp>
        <p:nvSpPr>
          <p:cNvPr id="126" name="CasellaDiTesto 20">
            <a:extLst>
              <a:ext uri="{FF2B5EF4-FFF2-40B4-BE49-F238E27FC236}">
                <a16:creationId xmlns:a16="http://schemas.microsoft.com/office/drawing/2014/main" id="{3D5EC541-8261-4E86-9CC7-0DC4492E2AD1}"/>
              </a:ext>
            </a:extLst>
          </p:cNvPr>
          <p:cNvSpPr txBox="1"/>
          <p:nvPr/>
        </p:nvSpPr>
        <p:spPr>
          <a:xfrm>
            <a:off x="2789288" y="3674852"/>
            <a:ext cx="587565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TN</a:t>
            </a:r>
          </a:p>
          <a:p>
            <a:pPr algn="ctr"/>
            <a:r>
              <a:rPr lang="it-IT" sz="1500" dirty="0"/>
              <a:t>3</a:t>
            </a:r>
          </a:p>
        </p:txBody>
      </p:sp>
      <p:sp>
        <p:nvSpPr>
          <p:cNvPr id="127" name="CasellaDiTesto 20">
            <a:extLst>
              <a:ext uri="{FF2B5EF4-FFF2-40B4-BE49-F238E27FC236}">
                <a16:creationId xmlns:a16="http://schemas.microsoft.com/office/drawing/2014/main" id="{97A7F157-0B83-48E5-8837-55EAF383C44C}"/>
              </a:ext>
            </a:extLst>
          </p:cNvPr>
          <p:cNvSpPr txBox="1"/>
          <p:nvPr/>
        </p:nvSpPr>
        <p:spPr>
          <a:xfrm>
            <a:off x="4783697" y="3674852"/>
            <a:ext cx="587565" cy="5539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FN</a:t>
            </a:r>
          </a:p>
          <a:p>
            <a:pPr algn="ctr"/>
            <a:r>
              <a:rPr lang="it-IT" sz="1500" dirty="0"/>
              <a:t>2</a:t>
            </a:r>
          </a:p>
        </p:txBody>
      </p:sp>
      <p:sp>
        <p:nvSpPr>
          <p:cNvPr id="128" name="CasellaDiTesto 13">
            <a:extLst>
              <a:ext uri="{FF2B5EF4-FFF2-40B4-BE49-F238E27FC236}">
                <a16:creationId xmlns:a16="http://schemas.microsoft.com/office/drawing/2014/main" id="{5253BA0E-3CB4-4E95-952E-89B54C6DB5FB}"/>
              </a:ext>
            </a:extLst>
          </p:cNvPr>
          <p:cNvSpPr txBox="1"/>
          <p:nvPr/>
        </p:nvSpPr>
        <p:spPr>
          <a:xfrm>
            <a:off x="2821334" y="2884907"/>
            <a:ext cx="253390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Triangulation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FF624B38-957D-4B8B-AE91-FBF2E57C02BA}"/>
              </a:ext>
            </a:extLst>
          </p:cNvPr>
          <p:cNvCxnSpPr>
            <a:cxnSpLocks/>
            <a:stCxn id="128" idx="2"/>
            <a:endCxn id="124" idx="0"/>
          </p:cNvCxnSpPr>
          <p:nvPr/>
        </p:nvCxnSpPr>
        <p:spPr>
          <a:xfrm flipH="1">
            <a:off x="3747874" y="3254239"/>
            <a:ext cx="340412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0F3F32B4-6E56-434C-A6EE-D62FB859DD57}"/>
              </a:ext>
            </a:extLst>
          </p:cNvPr>
          <p:cNvCxnSpPr>
            <a:cxnSpLocks/>
            <a:stCxn id="128" idx="2"/>
            <a:endCxn id="125" idx="0"/>
          </p:cNvCxnSpPr>
          <p:nvPr/>
        </p:nvCxnSpPr>
        <p:spPr>
          <a:xfrm>
            <a:off x="4088286" y="3254239"/>
            <a:ext cx="324391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4FDFEA1D-C9A6-4119-A402-BA8B4094F20D}"/>
              </a:ext>
            </a:extLst>
          </p:cNvPr>
          <p:cNvCxnSpPr>
            <a:cxnSpLocks/>
            <a:stCxn id="128" idx="2"/>
            <a:endCxn id="127" idx="0"/>
          </p:cNvCxnSpPr>
          <p:nvPr/>
        </p:nvCxnSpPr>
        <p:spPr>
          <a:xfrm>
            <a:off x="4088286" y="3254239"/>
            <a:ext cx="989194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3AF8895D-5CC2-461E-8BB3-B9D0734892D0}"/>
              </a:ext>
            </a:extLst>
          </p:cNvPr>
          <p:cNvCxnSpPr>
            <a:cxnSpLocks/>
            <a:stCxn id="6" idx="2"/>
            <a:endCxn id="128" idx="0"/>
          </p:cNvCxnSpPr>
          <p:nvPr/>
        </p:nvCxnSpPr>
        <p:spPr>
          <a:xfrm>
            <a:off x="4083751" y="2620544"/>
            <a:ext cx="4535" cy="264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4" name="CasellaDiTesto 13">
            <a:extLst>
              <a:ext uri="{FF2B5EF4-FFF2-40B4-BE49-F238E27FC236}">
                <a16:creationId xmlns:a16="http://schemas.microsoft.com/office/drawing/2014/main" id="{190EFB3A-5F41-4657-B6B0-7AE394FD324C}"/>
              </a:ext>
            </a:extLst>
          </p:cNvPr>
          <p:cNvSpPr txBox="1"/>
          <p:nvPr/>
        </p:nvSpPr>
        <p:spPr>
          <a:xfrm>
            <a:off x="8494075" y="1300182"/>
            <a:ext cx="1966624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OGTT</a:t>
            </a:r>
          </a:p>
        </p:txBody>
      </p:sp>
      <p:sp>
        <p:nvSpPr>
          <p:cNvPr id="185" name="CasellaDiTesto 20">
            <a:extLst>
              <a:ext uri="{FF2B5EF4-FFF2-40B4-BE49-F238E27FC236}">
                <a16:creationId xmlns:a16="http://schemas.microsoft.com/office/drawing/2014/main" id="{1A1AFDF2-9AEE-4895-AC1C-1AA19FCC9F93}"/>
              </a:ext>
            </a:extLst>
          </p:cNvPr>
          <p:cNvSpPr txBox="1"/>
          <p:nvPr/>
        </p:nvSpPr>
        <p:spPr>
          <a:xfrm>
            <a:off x="7753570" y="1939060"/>
            <a:ext cx="743432" cy="71500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GDM</a:t>
            </a:r>
          </a:p>
          <a:p>
            <a:pPr algn="ctr"/>
            <a:r>
              <a:rPr lang="it-IT" sz="2000" dirty="0"/>
              <a:t>5</a:t>
            </a:r>
          </a:p>
        </p:txBody>
      </p:sp>
      <p:sp>
        <p:nvSpPr>
          <p:cNvPr id="186" name="CasellaDiTesto 20">
            <a:extLst>
              <a:ext uri="{FF2B5EF4-FFF2-40B4-BE49-F238E27FC236}">
                <a16:creationId xmlns:a16="http://schemas.microsoft.com/office/drawing/2014/main" id="{61689366-ECBA-46FC-8D29-3133740697E2}"/>
              </a:ext>
            </a:extLst>
          </p:cNvPr>
          <p:cNvSpPr txBox="1"/>
          <p:nvPr/>
        </p:nvSpPr>
        <p:spPr>
          <a:xfrm>
            <a:off x="10460699" y="1905535"/>
            <a:ext cx="743432" cy="71500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NGT</a:t>
            </a:r>
          </a:p>
          <a:p>
            <a:pPr algn="ctr"/>
            <a:r>
              <a:rPr lang="it-IT" sz="2000" dirty="0"/>
              <a:t>19 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63435D3E-C9B7-4E7A-8957-14A2E7B668EA}"/>
              </a:ext>
            </a:extLst>
          </p:cNvPr>
          <p:cNvCxnSpPr>
            <a:cxnSpLocks/>
            <a:stCxn id="193" idx="2"/>
            <a:endCxn id="191" idx="0"/>
          </p:cNvCxnSpPr>
          <p:nvPr/>
        </p:nvCxnSpPr>
        <p:spPr>
          <a:xfrm flipH="1">
            <a:off x="7114523" y="3254239"/>
            <a:ext cx="1005215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72134A2-A309-48A7-912A-993D4C4DF888}"/>
              </a:ext>
            </a:extLst>
          </p:cNvPr>
          <p:cNvCxnSpPr>
            <a:cxnSpLocks/>
            <a:stCxn id="184" idx="2"/>
            <a:endCxn id="186" idx="1"/>
          </p:cNvCxnSpPr>
          <p:nvPr/>
        </p:nvCxnSpPr>
        <p:spPr>
          <a:xfrm>
            <a:off x="9477387" y="1669514"/>
            <a:ext cx="983312" cy="5935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9" name="CasellaDiTesto 20">
            <a:extLst>
              <a:ext uri="{FF2B5EF4-FFF2-40B4-BE49-F238E27FC236}">
                <a16:creationId xmlns:a16="http://schemas.microsoft.com/office/drawing/2014/main" id="{F9343FB5-CED8-49F9-892B-F8BFBF6ADA26}"/>
              </a:ext>
            </a:extLst>
          </p:cNvPr>
          <p:cNvSpPr txBox="1"/>
          <p:nvPr/>
        </p:nvSpPr>
        <p:spPr>
          <a:xfrm>
            <a:off x="7485543" y="3674852"/>
            <a:ext cx="587565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R/O</a:t>
            </a:r>
          </a:p>
          <a:p>
            <a:pPr algn="ctr"/>
            <a:r>
              <a:rPr lang="it-IT" sz="1500" dirty="0"/>
              <a:t>1</a:t>
            </a:r>
          </a:p>
        </p:txBody>
      </p:sp>
      <p:sp>
        <p:nvSpPr>
          <p:cNvPr id="190" name="CasellaDiTesto 20">
            <a:extLst>
              <a:ext uri="{FF2B5EF4-FFF2-40B4-BE49-F238E27FC236}">
                <a16:creationId xmlns:a16="http://schemas.microsoft.com/office/drawing/2014/main" id="{1D5DC0BD-A8B7-4875-95DA-0D41C1FA4C28}"/>
              </a:ext>
            </a:extLst>
          </p:cNvPr>
          <p:cNvSpPr txBox="1"/>
          <p:nvPr/>
        </p:nvSpPr>
        <p:spPr>
          <a:xfrm>
            <a:off x="8150346" y="3674852"/>
            <a:ext cx="58756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O/C</a:t>
            </a:r>
          </a:p>
          <a:p>
            <a:pPr algn="ctr"/>
            <a:r>
              <a:rPr lang="it-IT" sz="1500" dirty="0"/>
              <a:t>2</a:t>
            </a:r>
          </a:p>
        </p:txBody>
      </p:sp>
      <p:sp>
        <p:nvSpPr>
          <p:cNvPr id="191" name="CasellaDiTesto 20">
            <a:extLst>
              <a:ext uri="{FF2B5EF4-FFF2-40B4-BE49-F238E27FC236}">
                <a16:creationId xmlns:a16="http://schemas.microsoft.com/office/drawing/2014/main" id="{649D6C75-C3B5-466D-B13B-7B9EE2613406}"/>
              </a:ext>
            </a:extLst>
          </p:cNvPr>
          <p:cNvSpPr txBox="1"/>
          <p:nvPr/>
        </p:nvSpPr>
        <p:spPr>
          <a:xfrm>
            <a:off x="6820740" y="3674852"/>
            <a:ext cx="587565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TP</a:t>
            </a:r>
          </a:p>
          <a:p>
            <a:pPr algn="ctr"/>
            <a:r>
              <a:rPr lang="it-IT" sz="1500" dirty="0"/>
              <a:t>1</a:t>
            </a:r>
          </a:p>
        </p:txBody>
      </p:sp>
      <p:sp>
        <p:nvSpPr>
          <p:cNvPr id="192" name="CasellaDiTesto 20">
            <a:extLst>
              <a:ext uri="{FF2B5EF4-FFF2-40B4-BE49-F238E27FC236}">
                <a16:creationId xmlns:a16="http://schemas.microsoft.com/office/drawing/2014/main" id="{23F4A764-51C4-415B-95E5-584FE9EDB79F}"/>
              </a:ext>
            </a:extLst>
          </p:cNvPr>
          <p:cNvSpPr txBox="1"/>
          <p:nvPr/>
        </p:nvSpPr>
        <p:spPr>
          <a:xfrm>
            <a:off x="8815149" y="3674852"/>
            <a:ext cx="587565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FP</a:t>
            </a:r>
          </a:p>
          <a:p>
            <a:pPr algn="ctr"/>
            <a:r>
              <a:rPr lang="it-IT" sz="1500" dirty="0"/>
              <a:t>1</a:t>
            </a:r>
          </a:p>
        </p:txBody>
      </p:sp>
      <p:sp>
        <p:nvSpPr>
          <p:cNvPr id="193" name="CasellaDiTesto 13">
            <a:extLst>
              <a:ext uri="{FF2B5EF4-FFF2-40B4-BE49-F238E27FC236}">
                <a16:creationId xmlns:a16="http://schemas.microsoft.com/office/drawing/2014/main" id="{C12965ED-01F5-4FE8-AB18-1EE4A76262D6}"/>
              </a:ext>
            </a:extLst>
          </p:cNvPr>
          <p:cNvSpPr txBox="1"/>
          <p:nvPr/>
        </p:nvSpPr>
        <p:spPr>
          <a:xfrm>
            <a:off x="6852786" y="2884907"/>
            <a:ext cx="253390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Triangulation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7F0D92B3-1D4F-4E07-B149-E566E5C27E79}"/>
              </a:ext>
            </a:extLst>
          </p:cNvPr>
          <p:cNvCxnSpPr>
            <a:cxnSpLocks/>
            <a:stCxn id="185" idx="2"/>
            <a:endCxn id="193" idx="0"/>
          </p:cNvCxnSpPr>
          <p:nvPr/>
        </p:nvCxnSpPr>
        <p:spPr>
          <a:xfrm flipH="1">
            <a:off x="8119738" y="2654069"/>
            <a:ext cx="5548" cy="230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F16343EA-1094-49BC-9240-FCBEEA05475D}"/>
              </a:ext>
            </a:extLst>
          </p:cNvPr>
          <p:cNvCxnSpPr>
            <a:cxnSpLocks/>
            <a:stCxn id="184" idx="2"/>
            <a:endCxn id="185" idx="3"/>
          </p:cNvCxnSpPr>
          <p:nvPr/>
        </p:nvCxnSpPr>
        <p:spPr>
          <a:xfrm flipH="1">
            <a:off x="8497002" y="1669514"/>
            <a:ext cx="980385" cy="6270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5D8B106A-A615-42F9-8714-FEB29B524040}"/>
              </a:ext>
            </a:extLst>
          </p:cNvPr>
          <p:cNvCxnSpPr>
            <a:cxnSpLocks/>
            <a:stCxn id="193" idx="2"/>
            <a:endCxn id="189" idx="0"/>
          </p:cNvCxnSpPr>
          <p:nvPr/>
        </p:nvCxnSpPr>
        <p:spPr>
          <a:xfrm flipH="1">
            <a:off x="7779326" y="3254239"/>
            <a:ext cx="340412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D943EE3B-727F-47AB-A07B-CC84BC028364}"/>
              </a:ext>
            </a:extLst>
          </p:cNvPr>
          <p:cNvCxnSpPr>
            <a:cxnSpLocks/>
            <a:stCxn id="193" idx="2"/>
            <a:endCxn id="190" idx="0"/>
          </p:cNvCxnSpPr>
          <p:nvPr/>
        </p:nvCxnSpPr>
        <p:spPr>
          <a:xfrm>
            <a:off x="8119738" y="3254239"/>
            <a:ext cx="324391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46090F7B-0C9D-4BB6-9922-5808E01A2418}"/>
              </a:ext>
            </a:extLst>
          </p:cNvPr>
          <p:cNvCxnSpPr>
            <a:cxnSpLocks/>
            <a:stCxn id="193" idx="2"/>
            <a:endCxn id="192" idx="0"/>
          </p:cNvCxnSpPr>
          <p:nvPr/>
        </p:nvCxnSpPr>
        <p:spPr>
          <a:xfrm>
            <a:off x="8119738" y="3254239"/>
            <a:ext cx="989194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E359E7CE-6CB1-4D1E-917D-6DA1B88ACC1D}"/>
              </a:ext>
            </a:extLst>
          </p:cNvPr>
          <p:cNvCxnSpPr>
            <a:cxnSpLocks/>
            <a:stCxn id="204" idx="2"/>
            <a:endCxn id="202" idx="0"/>
          </p:cNvCxnSpPr>
          <p:nvPr/>
        </p:nvCxnSpPr>
        <p:spPr>
          <a:xfrm flipH="1">
            <a:off x="9831735" y="3254239"/>
            <a:ext cx="1005215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0" name="CasellaDiTesto 20">
            <a:extLst>
              <a:ext uri="{FF2B5EF4-FFF2-40B4-BE49-F238E27FC236}">
                <a16:creationId xmlns:a16="http://schemas.microsoft.com/office/drawing/2014/main" id="{E217545B-0D5D-4E08-A8DA-4BE07274E649}"/>
              </a:ext>
            </a:extLst>
          </p:cNvPr>
          <p:cNvSpPr txBox="1"/>
          <p:nvPr/>
        </p:nvSpPr>
        <p:spPr>
          <a:xfrm>
            <a:off x="10202755" y="3674852"/>
            <a:ext cx="587565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R/O</a:t>
            </a:r>
          </a:p>
          <a:p>
            <a:pPr algn="ctr"/>
            <a:r>
              <a:rPr lang="it-IT" sz="1500" dirty="0"/>
              <a:t>5</a:t>
            </a:r>
          </a:p>
        </p:txBody>
      </p:sp>
      <p:sp>
        <p:nvSpPr>
          <p:cNvPr id="201" name="CasellaDiTesto 20">
            <a:extLst>
              <a:ext uri="{FF2B5EF4-FFF2-40B4-BE49-F238E27FC236}">
                <a16:creationId xmlns:a16="http://schemas.microsoft.com/office/drawing/2014/main" id="{B9963007-D7DC-43DB-B6EB-322EB69B0C85}"/>
              </a:ext>
            </a:extLst>
          </p:cNvPr>
          <p:cNvSpPr txBox="1"/>
          <p:nvPr/>
        </p:nvSpPr>
        <p:spPr>
          <a:xfrm>
            <a:off x="10867558" y="3674852"/>
            <a:ext cx="587565" cy="5539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O/C</a:t>
            </a:r>
          </a:p>
          <a:p>
            <a:pPr algn="ctr"/>
            <a:r>
              <a:rPr lang="it-IT" sz="1500" dirty="0"/>
              <a:t>3</a:t>
            </a:r>
          </a:p>
        </p:txBody>
      </p:sp>
      <p:sp>
        <p:nvSpPr>
          <p:cNvPr id="202" name="CasellaDiTesto 20">
            <a:extLst>
              <a:ext uri="{FF2B5EF4-FFF2-40B4-BE49-F238E27FC236}">
                <a16:creationId xmlns:a16="http://schemas.microsoft.com/office/drawing/2014/main" id="{0E13C8B3-2B99-4D12-A946-958E31B89873}"/>
              </a:ext>
            </a:extLst>
          </p:cNvPr>
          <p:cNvSpPr txBox="1"/>
          <p:nvPr/>
        </p:nvSpPr>
        <p:spPr>
          <a:xfrm>
            <a:off x="9537952" y="3674852"/>
            <a:ext cx="587565" cy="5539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TN</a:t>
            </a:r>
          </a:p>
          <a:p>
            <a:pPr algn="ctr"/>
            <a:r>
              <a:rPr lang="it-IT" sz="1500" dirty="0"/>
              <a:t>8</a:t>
            </a:r>
          </a:p>
        </p:txBody>
      </p:sp>
      <p:sp>
        <p:nvSpPr>
          <p:cNvPr id="203" name="CasellaDiTesto 20">
            <a:extLst>
              <a:ext uri="{FF2B5EF4-FFF2-40B4-BE49-F238E27FC236}">
                <a16:creationId xmlns:a16="http://schemas.microsoft.com/office/drawing/2014/main" id="{65453B73-4689-421A-A67A-5B58A045D878}"/>
              </a:ext>
            </a:extLst>
          </p:cNvPr>
          <p:cNvSpPr txBox="1"/>
          <p:nvPr/>
        </p:nvSpPr>
        <p:spPr>
          <a:xfrm>
            <a:off x="11532361" y="3674852"/>
            <a:ext cx="587565" cy="5539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500" dirty="0"/>
              <a:t>FN</a:t>
            </a:r>
          </a:p>
          <a:p>
            <a:pPr algn="ctr"/>
            <a:r>
              <a:rPr lang="it-IT" sz="1500" dirty="0"/>
              <a:t>3</a:t>
            </a:r>
          </a:p>
        </p:txBody>
      </p:sp>
      <p:sp>
        <p:nvSpPr>
          <p:cNvPr id="204" name="CasellaDiTesto 13">
            <a:extLst>
              <a:ext uri="{FF2B5EF4-FFF2-40B4-BE49-F238E27FC236}">
                <a16:creationId xmlns:a16="http://schemas.microsoft.com/office/drawing/2014/main" id="{63D697D3-DE13-4930-BFA3-9908ABA4E42F}"/>
              </a:ext>
            </a:extLst>
          </p:cNvPr>
          <p:cNvSpPr txBox="1"/>
          <p:nvPr/>
        </p:nvSpPr>
        <p:spPr>
          <a:xfrm>
            <a:off x="9569998" y="2884907"/>
            <a:ext cx="2533903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Triangulation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261F5443-55D0-4660-9107-9265CE14AF07}"/>
              </a:ext>
            </a:extLst>
          </p:cNvPr>
          <p:cNvCxnSpPr>
            <a:cxnSpLocks/>
            <a:stCxn id="204" idx="2"/>
            <a:endCxn id="200" idx="0"/>
          </p:cNvCxnSpPr>
          <p:nvPr/>
        </p:nvCxnSpPr>
        <p:spPr>
          <a:xfrm flipH="1">
            <a:off x="10496538" y="3254239"/>
            <a:ext cx="340412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E4A24C05-039B-4E0A-9CE3-A409F0015D35}"/>
              </a:ext>
            </a:extLst>
          </p:cNvPr>
          <p:cNvCxnSpPr>
            <a:cxnSpLocks/>
            <a:stCxn id="204" idx="2"/>
            <a:endCxn id="201" idx="0"/>
          </p:cNvCxnSpPr>
          <p:nvPr/>
        </p:nvCxnSpPr>
        <p:spPr>
          <a:xfrm>
            <a:off x="10836950" y="3254239"/>
            <a:ext cx="324391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CF141EA3-568B-4916-BF5F-59B5F7DEF733}"/>
              </a:ext>
            </a:extLst>
          </p:cNvPr>
          <p:cNvCxnSpPr>
            <a:cxnSpLocks/>
            <a:stCxn id="204" idx="2"/>
            <a:endCxn id="203" idx="0"/>
          </p:cNvCxnSpPr>
          <p:nvPr/>
        </p:nvCxnSpPr>
        <p:spPr>
          <a:xfrm>
            <a:off x="10836950" y="3254239"/>
            <a:ext cx="989194" cy="420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676FC164-2F02-4D22-AD4E-4150A5062FFB}"/>
              </a:ext>
            </a:extLst>
          </p:cNvPr>
          <p:cNvCxnSpPr>
            <a:cxnSpLocks/>
            <a:stCxn id="186" idx="2"/>
            <a:endCxn id="204" idx="0"/>
          </p:cNvCxnSpPr>
          <p:nvPr/>
        </p:nvCxnSpPr>
        <p:spPr>
          <a:xfrm>
            <a:off x="10832415" y="2620544"/>
            <a:ext cx="4535" cy="264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BFC9C066-2BBF-4FF5-90BA-275C59E3184D}"/>
              </a:ext>
            </a:extLst>
          </p:cNvPr>
          <p:cNvCxnSpPr>
            <a:cxnSpLocks/>
          </p:cNvCxnSpPr>
          <p:nvPr/>
        </p:nvCxnSpPr>
        <p:spPr>
          <a:xfrm>
            <a:off x="9536471" y="1043792"/>
            <a:ext cx="2962" cy="255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3D1F18A-7D49-43C8-956E-EB6611DCF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18776"/>
            <a:ext cx="121271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RF=Risk factors, MGP= Management of GDM policy South Eastern Sydney Local Health District, OGTT= oral glucose tolerance test, </a:t>
            </a:r>
            <a:r>
              <a:rPr lang="en-AU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TRS= total risk score, CGMSV= continuous glucose monitoring score of variability, 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GDM= gestational diabetes mellitus,  NGT= normal glucose tolerance, TP= True Positive, R/O=TRS/OGTT concordant, O/C=OGTT/CGM concordant, FP= False Positive,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TN= True Negative, FN= False Negative</a:t>
            </a:r>
            <a:endParaRPr kumimoji="0" lang="en-AU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68A5B-AB16-4EC2-B3E7-81353384C4FC}"/>
              </a:ext>
            </a:extLst>
          </p:cNvPr>
          <p:cNvSpPr txBox="1"/>
          <p:nvPr/>
        </p:nvSpPr>
        <p:spPr>
          <a:xfrm>
            <a:off x="0" y="0"/>
            <a:ext cx="9402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Supplementary file 6. Complete triangulation analysis of MGP, OGTT, TRS, CGMSV</a:t>
            </a:r>
          </a:p>
        </p:txBody>
      </p:sp>
    </p:spTree>
    <p:extLst>
      <p:ext uri="{BB962C8B-B14F-4D97-AF65-F5344CB8AC3E}">
        <p14:creationId xmlns:p14="http://schemas.microsoft.com/office/powerpoint/2010/main" val="1420156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177</Words>
  <Application>Microsoft Office PowerPoint</Application>
  <PresentationFormat>Widescreen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Daria Di Filippo</dc:creator>
  <cp:lastModifiedBy>Daria Di Filippo</cp:lastModifiedBy>
  <cp:revision>1</cp:revision>
  <dcterms:created xsi:type="dcterms:W3CDTF">2022-01-30T13:42:15Z</dcterms:created>
  <dcterms:modified xsi:type="dcterms:W3CDTF">2022-02-26T04:30:33Z</dcterms:modified>
</cp:coreProperties>
</file>