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</p:sldIdLst>
  <p:sldSz cx="9099550" cy="15748000"/>
  <p:notesSz cx="15748000" cy="9099550"/>
  <p:defaultTextStyle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8" d="100"/>
          <a:sy n="28" d="100"/>
        </p:scale>
        <p:origin x="238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100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-2573079" y="3657600"/>
            <a:ext cx="14151934" cy="8304028"/>
          </a:xfrm>
          <a:prstGeom prst="rect">
            <a:avLst/>
          </a:prstGeom>
          <a:noFill/>
        </p:spPr>
      </p:pic>
      <p:cxnSp>
        <p:nvCxnSpPr>
          <p:cNvPr id="3" name="Straight Connector 2"/>
          <p:cNvCxnSpPr/>
          <p:nvPr/>
        </p:nvCxnSpPr>
        <p:spPr>
          <a:xfrm>
            <a:off x="2488019" y="14757991"/>
            <a:ext cx="6166883" cy="2835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892056" y="14786344"/>
            <a:ext cx="6095999" cy="22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800" dirty="0"/>
              <a:t>-0.20              -0.15             -0.10              -0.05            0.00              0.05              0.10              0.15             0.20               0.25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30569" y="388188"/>
            <a:ext cx="66704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900" b="1" dirty="0"/>
              <a:t>Supplemental </a:t>
            </a:r>
            <a:r>
              <a:rPr lang="fi-FI" sz="900" b="1" dirty="0" err="1"/>
              <a:t>Figure</a:t>
            </a:r>
            <a:r>
              <a:rPr lang="fi-FI" sz="900" b="1" dirty="0"/>
              <a:t> 1. </a:t>
            </a:r>
            <a:r>
              <a:rPr lang="fi-FI" sz="900" b="1" dirty="0" err="1"/>
              <a:t>Loadings</a:t>
            </a:r>
            <a:r>
              <a:rPr lang="fi-FI" sz="900" b="1" dirty="0"/>
              <a:t> of 95 </a:t>
            </a:r>
            <a:r>
              <a:rPr lang="fi-FI" sz="900" b="1" dirty="0" err="1"/>
              <a:t>metabolic</a:t>
            </a:r>
            <a:r>
              <a:rPr lang="fi-FI" sz="900" b="1" dirty="0"/>
              <a:t> </a:t>
            </a:r>
            <a:r>
              <a:rPr lang="fi-FI" sz="900" b="1" dirty="0" err="1"/>
              <a:t>measures</a:t>
            </a:r>
            <a:r>
              <a:rPr lang="fi-FI" sz="900" b="1" dirty="0"/>
              <a:t> on </a:t>
            </a:r>
            <a:r>
              <a:rPr lang="fi-FI" sz="900" b="1" dirty="0" err="1"/>
              <a:t>the</a:t>
            </a:r>
            <a:r>
              <a:rPr lang="fi-FI" sz="900" b="1" dirty="0"/>
              <a:t> </a:t>
            </a:r>
            <a:r>
              <a:rPr lang="fi-FI" sz="900" b="1" dirty="0" err="1"/>
              <a:t>maternal</a:t>
            </a:r>
            <a:r>
              <a:rPr lang="fi-FI" sz="900" b="1" dirty="0"/>
              <a:t> </a:t>
            </a:r>
            <a:r>
              <a:rPr lang="fi-FI" sz="900" b="1" dirty="0" err="1"/>
              <a:t>pre-pregnancy</a:t>
            </a:r>
            <a:r>
              <a:rPr lang="fi-FI" sz="900" b="1" dirty="0"/>
              <a:t> BMI-</a:t>
            </a:r>
            <a:r>
              <a:rPr lang="fi-FI" sz="900" b="1" dirty="0" err="1"/>
              <a:t>defined</a:t>
            </a:r>
            <a:r>
              <a:rPr lang="fi-FI" sz="900" b="1" dirty="0"/>
              <a:t> </a:t>
            </a:r>
            <a:r>
              <a:rPr lang="fi-FI" sz="900" b="1" dirty="0" err="1"/>
              <a:t>metabolome</a:t>
            </a:r>
            <a:r>
              <a:rPr lang="fi-FI" sz="1000" dirty="0"/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noFill/>
        <a:pattFill/>
        <a:grpFill/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30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Girchenko, Polina</dc:creator>
  <cp:lastModifiedBy>Girchenko, Polina</cp:lastModifiedBy>
  <cp:revision>5</cp:revision>
  <dcterms:modified xsi:type="dcterms:W3CDTF">2023-12-13T09:46:53Z</dcterms:modified>
</cp:coreProperties>
</file>