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 autoAdjust="0"/>
    <p:restoredTop sz="83262"/>
  </p:normalViewPr>
  <p:slideViewPr>
    <p:cSldViewPr snapToGrid="0" showGuides="1">
      <p:cViewPr varScale="1">
        <p:scale>
          <a:sx n="100" d="100"/>
          <a:sy n="100" d="100"/>
        </p:scale>
        <p:origin x="93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DE14F-2545-8440-8516-1FD9304D42AF}" type="doc">
      <dgm:prSet loTypeId="urn:microsoft.com/office/officeart/2005/8/layout/orgChart1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7BC5DB59-7C4F-D340-A49D-91C7EAC0A67C}">
      <dgm:prSet phldrT="[テキスト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Mother–child dyads included </a:t>
          </a:r>
        </a:p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main analysis (n=30,020)</a:t>
          </a:r>
          <a:endParaRPr kumimoji="1" lang="ja-JP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25038E-E202-3D4E-B360-49E9388C5FAC}" type="parTrans" cxnId="{DA79360E-550B-B34E-87BD-E6AD8690EDCE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C9D861-5E30-474F-B92D-CE76C68FDD30}" type="sibTrans" cxnId="{DA79360E-550B-B34E-87BD-E6AD8690EDCE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3D30FB-C752-0C4A-8487-4B95A08F05DE}" type="asst">
      <dgm:prSet phldrT="[テキスト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Excluded (n=25,618)</a:t>
          </a:r>
        </a:p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Mother’s data did not cover the 5 years prior to childbirth</a:t>
          </a:r>
          <a:endParaRPr kumimoji="1" lang="ja-JP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AC2072-33B6-5B40-8506-8A35C677C32F}" type="parTrans" cxnId="{DCA14361-C2AA-914C-84FE-725567ADACB4}">
      <dgm:prSet/>
      <dgm:spPr>
        <a:ln>
          <a:solidFill>
            <a:schemeClr val="tx1"/>
          </a:solidFill>
        </a:ln>
      </dgm:spPr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C6704F-3093-4A42-BCCF-6125C17D7C2D}" type="sibTrans" cxnId="{DCA14361-C2AA-914C-84FE-725567ADACB4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FA289F-EAFE-DA45-B7E2-3A08624AA5E5}">
      <dgm:prSet phldrT="[テキスト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Children whose mothers had been diagnosed with endometriosis </a:t>
          </a:r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5 years before childbirth (n=856</a:t>
          </a:r>
          <a:r>
            <a:rPr kumimoji="1" lang="ja-JP" alt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︎</a:t>
          </a:r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kumimoji="1" lang="ja-JP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FA0574-716F-E14A-8D33-7D7252C232B3}" type="sibTrans" cxnId="{DB8B8668-A0C1-4841-93EC-2275098CBB9E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DAA61C-C4AD-3D46-AA81-547A2D99350B}" type="parTrans" cxnId="{DB8B8668-A0C1-4841-93EC-2275098CBB9E}">
      <dgm:prSet/>
      <dgm:spPr>
        <a:noFill/>
        <a:ln>
          <a:solidFill>
            <a:schemeClr val="tx1"/>
          </a:solidFill>
        </a:ln>
      </dgm:spPr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190212-BC41-2848-B258-986F98894C64}">
      <dgm:prSet phldrT="[テキスト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Children whose mothers had not been diagnosed with endometriosis </a:t>
          </a:r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5 years before childbirth (n</a:t>
          </a:r>
          <a:r>
            <a:rPr kumimoji="1" lang="en-US" altLang="ja-JP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=3,546</a:t>
          </a:r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kumimoji="1" lang="ja-JP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14C8BD-ED00-EB4F-866B-64DE4A770A66}" type="parTrans" cxnId="{8318D6F5-B9A8-CB49-B9A0-03A117A356F7}">
      <dgm:prSet/>
      <dgm:spPr>
        <a:ln>
          <a:solidFill>
            <a:schemeClr val="tx1"/>
          </a:solidFill>
        </a:ln>
      </dgm:spPr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337224-E9E2-0444-85D4-C19757297137}" type="sibTrans" cxnId="{8318D6F5-B9A8-CB49-B9A0-03A117A356F7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C723E-C050-6C4D-97EE-C3BDF3DB6236}">
      <dgm:prSet phldrT="[テキスト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Mother–child dyads included </a:t>
          </a:r>
        </a:p>
        <a:p>
          <a:r>
            <a:rPr kumimoji="1" lang="en-US" altLang="ja-JP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sensitivity analysis (n=4,402)</a:t>
          </a:r>
          <a:endParaRPr kumimoji="1" lang="ja-JP" altLang="en-US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4A0F0A-023C-A540-875D-3B581BB226B5}" type="parTrans" cxnId="{8D20A874-9816-E94C-955D-C25244CA9E98}">
      <dgm:prSet/>
      <dgm:spPr>
        <a:ln>
          <a:solidFill>
            <a:schemeClr val="tx1"/>
          </a:solidFill>
        </a:ln>
      </dgm:spPr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08BE6B-01C2-5F43-B36C-9C1D0FB9CCC6}" type="sibTrans" cxnId="{8D20A874-9816-E94C-955D-C25244CA9E98}">
      <dgm:prSet/>
      <dgm:spPr/>
      <dgm:t>
        <a:bodyPr/>
        <a:lstStyle/>
        <a:p>
          <a:endParaRPr kumimoji="1" lang="ja-JP" alt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81215-2AD4-704C-AA63-3D09F69ECC0B}" type="pres">
      <dgm:prSet presAssocID="{93ADE14F-2545-8440-8516-1FD9304D42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8604A58-2704-CA46-B61D-D78FD63CB7E4}" type="pres">
      <dgm:prSet presAssocID="{7BC5DB59-7C4F-D340-A49D-91C7EAC0A67C}" presName="hierRoot1" presStyleCnt="0">
        <dgm:presLayoutVars>
          <dgm:hierBranch val="init"/>
        </dgm:presLayoutVars>
      </dgm:prSet>
      <dgm:spPr/>
    </dgm:pt>
    <dgm:pt modelId="{5EEC5C69-40C4-6849-A2F8-5A53C0193798}" type="pres">
      <dgm:prSet presAssocID="{7BC5DB59-7C4F-D340-A49D-91C7EAC0A67C}" presName="rootComposite1" presStyleCnt="0"/>
      <dgm:spPr/>
    </dgm:pt>
    <dgm:pt modelId="{BD28985F-11CD-754B-B0B7-BEC4E6C48CCC}" type="pres">
      <dgm:prSet presAssocID="{7BC5DB59-7C4F-D340-A49D-91C7EAC0A67C}" presName="rootText1" presStyleLbl="node0" presStyleIdx="0" presStyleCnt="1" custScaleX="269064" custLinFactNeighborX="-72671" custLinFactNeighborY="-33483">
        <dgm:presLayoutVars>
          <dgm:chPref val="3"/>
        </dgm:presLayoutVars>
      </dgm:prSet>
      <dgm:spPr/>
    </dgm:pt>
    <dgm:pt modelId="{0FE5D5B7-FF19-614E-9CC7-8474F688E581}" type="pres">
      <dgm:prSet presAssocID="{7BC5DB59-7C4F-D340-A49D-91C7EAC0A67C}" presName="rootConnector1" presStyleLbl="node1" presStyleIdx="0" presStyleCnt="0"/>
      <dgm:spPr/>
    </dgm:pt>
    <dgm:pt modelId="{42921230-BD71-3042-90E6-C19882F85C35}" type="pres">
      <dgm:prSet presAssocID="{7BC5DB59-7C4F-D340-A49D-91C7EAC0A67C}" presName="hierChild2" presStyleCnt="0"/>
      <dgm:spPr/>
    </dgm:pt>
    <dgm:pt modelId="{52AA6A54-B56E-0A49-B16D-FB328676C76F}" type="pres">
      <dgm:prSet presAssocID="{BE14C8BD-ED00-EB4F-866B-64DE4A770A66}" presName="Name37" presStyleLbl="parChTrans1D2" presStyleIdx="0" presStyleCnt="4"/>
      <dgm:spPr/>
    </dgm:pt>
    <dgm:pt modelId="{0CF3B42C-2EEF-804C-8E12-3D1ED595BE24}" type="pres">
      <dgm:prSet presAssocID="{51190212-BC41-2848-B258-986F98894C64}" presName="hierRoot2" presStyleCnt="0">
        <dgm:presLayoutVars>
          <dgm:hierBranch val="init"/>
        </dgm:presLayoutVars>
      </dgm:prSet>
      <dgm:spPr/>
    </dgm:pt>
    <dgm:pt modelId="{0E8BB270-4EC9-FB40-9BAC-F58D35C1EC25}" type="pres">
      <dgm:prSet presAssocID="{51190212-BC41-2848-B258-986F98894C64}" presName="rootComposite" presStyleCnt="0"/>
      <dgm:spPr/>
    </dgm:pt>
    <dgm:pt modelId="{5AE1702C-19F4-9D4C-9EEE-6C55461AE04C}" type="pres">
      <dgm:prSet presAssocID="{51190212-BC41-2848-B258-986F98894C64}" presName="rootText" presStyleLbl="node2" presStyleIdx="0" presStyleCnt="3" custScaleX="280143" custLinFactNeighborX="77959" custLinFactNeighborY="70362">
        <dgm:presLayoutVars>
          <dgm:chPref val="3"/>
        </dgm:presLayoutVars>
      </dgm:prSet>
      <dgm:spPr/>
    </dgm:pt>
    <dgm:pt modelId="{38CBB413-53D7-2144-9D36-3FE65292EC78}" type="pres">
      <dgm:prSet presAssocID="{51190212-BC41-2848-B258-986F98894C64}" presName="rootConnector" presStyleLbl="node2" presStyleIdx="0" presStyleCnt="3"/>
      <dgm:spPr/>
    </dgm:pt>
    <dgm:pt modelId="{AB72E74F-E550-AC4F-BC15-4429AF1DF9AD}" type="pres">
      <dgm:prSet presAssocID="{51190212-BC41-2848-B258-986F98894C64}" presName="hierChild4" presStyleCnt="0"/>
      <dgm:spPr/>
    </dgm:pt>
    <dgm:pt modelId="{C4DCD382-97DE-944C-A295-29BDCC84348F}" type="pres">
      <dgm:prSet presAssocID="{51190212-BC41-2848-B258-986F98894C64}" presName="hierChild5" presStyleCnt="0"/>
      <dgm:spPr/>
    </dgm:pt>
    <dgm:pt modelId="{B47F9E1E-8727-0549-9E9C-14006435B7AF}" type="pres">
      <dgm:prSet presAssocID="{A64A0F0A-023C-A540-875D-3B581BB226B5}" presName="Name37" presStyleLbl="parChTrans1D2" presStyleIdx="1" presStyleCnt="4"/>
      <dgm:spPr/>
    </dgm:pt>
    <dgm:pt modelId="{91AD2463-BD31-5840-B868-2CE446BD2B44}" type="pres">
      <dgm:prSet presAssocID="{3FBC723E-C050-6C4D-97EE-C3BDF3DB6236}" presName="hierRoot2" presStyleCnt="0">
        <dgm:presLayoutVars>
          <dgm:hierBranch val="init"/>
        </dgm:presLayoutVars>
      </dgm:prSet>
      <dgm:spPr/>
    </dgm:pt>
    <dgm:pt modelId="{E55FB63B-A7CF-7A41-9621-FEF6CC1E537D}" type="pres">
      <dgm:prSet presAssocID="{3FBC723E-C050-6C4D-97EE-C3BDF3DB6236}" presName="rootComposite" presStyleCnt="0"/>
      <dgm:spPr/>
    </dgm:pt>
    <dgm:pt modelId="{061E3B11-DA7E-2843-8A66-A7A135E60C80}" type="pres">
      <dgm:prSet presAssocID="{3FBC723E-C050-6C4D-97EE-C3BDF3DB6236}" presName="rootText" presStyleLbl="node2" presStyleIdx="1" presStyleCnt="3" custScaleX="244947" custLinFactNeighborX="-73838" custLinFactNeighborY="-82208">
        <dgm:presLayoutVars>
          <dgm:chPref val="3"/>
        </dgm:presLayoutVars>
      </dgm:prSet>
      <dgm:spPr/>
    </dgm:pt>
    <dgm:pt modelId="{2E4651E9-24B8-D242-ACF8-CDF3386C3C1B}" type="pres">
      <dgm:prSet presAssocID="{3FBC723E-C050-6C4D-97EE-C3BDF3DB6236}" presName="rootConnector" presStyleLbl="node2" presStyleIdx="1" presStyleCnt="3"/>
      <dgm:spPr/>
    </dgm:pt>
    <dgm:pt modelId="{00F844C8-C1B2-1745-A6FB-5F3B99525BDE}" type="pres">
      <dgm:prSet presAssocID="{3FBC723E-C050-6C4D-97EE-C3BDF3DB6236}" presName="hierChild4" presStyleCnt="0"/>
      <dgm:spPr/>
    </dgm:pt>
    <dgm:pt modelId="{9FC17F12-9B46-FB46-8E4C-84DE93286207}" type="pres">
      <dgm:prSet presAssocID="{3FBC723E-C050-6C4D-97EE-C3BDF3DB6236}" presName="hierChild5" presStyleCnt="0"/>
      <dgm:spPr/>
    </dgm:pt>
    <dgm:pt modelId="{93CF6DC7-17DF-6948-B6B3-5A37EF02A609}" type="pres">
      <dgm:prSet presAssocID="{52DAA61C-C4AD-3D46-AA81-547A2D99350B}" presName="Name37" presStyleLbl="parChTrans1D2" presStyleIdx="2" presStyleCnt="4"/>
      <dgm:spPr/>
    </dgm:pt>
    <dgm:pt modelId="{B1BC10B3-EBE2-E446-9313-7EC97CFB1D34}" type="pres">
      <dgm:prSet presAssocID="{2DFA289F-EAFE-DA45-B7E2-3A08624AA5E5}" presName="hierRoot2" presStyleCnt="0">
        <dgm:presLayoutVars>
          <dgm:hierBranch val="init"/>
        </dgm:presLayoutVars>
      </dgm:prSet>
      <dgm:spPr/>
    </dgm:pt>
    <dgm:pt modelId="{271BF3CB-28F9-7A40-BEA5-0687764C4997}" type="pres">
      <dgm:prSet presAssocID="{2DFA289F-EAFE-DA45-B7E2-3A08624AA5E5}" presName="rootComposite" presStyleCnt="0"/>
      <dgm:spPr/>
    </dgm:pt>
    <dgm:pt modelId="{DE43BF1E-2F13-7A4A-AF67-3CCEBEEBC003}" type="pres">
      <dgm:prSet presAssocID="{2DFA289F-EAFE-DA45-B7E2-3A08624AA5E5}" presName="rootText" presStyleLbl="node2" presStyleIdx="2" presStyleCnt="3" custScaleX="277619" custLinFactX="-40609" custLinFactNeighborX="-100000" custLinFactNeighborY="70362">
        <dgm:presLayoutVars>
          <dgm:chPref val="3"/>
        </dgm:presLayoutVars>
      </dgm:prSet>
      <dgm:spPr/>
    </dgm:pt>
    <dgm:pt modelId="{2957AC00-329A-2447-9CFF-2BCDE8DD1F57}" type="pres">
      <dgm:prSet presAssocID="{2DFA289F-EAFE-DA45-B7E2-3A08624AA5E5}" presName="rootConnector" presStyleLbl="node2" presStyleIdx="2" presStyleCnt="3"/>
      <dgm:spPr/>
    </dgm:pt>
    <dgm:pt modelId="{453D0482-7674-B24C-88F0-236746DFEF1B}" type="pres">
      <dgm:prSet presAssocID="{2DFA289F-EAFE-DA45-B7E2-3A08624AA5E5}" presName="hierChild4" presStyleCnt="0"/>
      <dgm:spPr/>
    </dgm:pt>
    <dgm:pt modelId="{E0985C91-B039-2448-A8A0-F3CCC4BDB91B}" type="pres">
      <dgm:prSet presAssocID="{2DFA289F-EAFE-DA45-B7E2-3A08624AA5E5}" presName="hierChild5" presStyleCnt="0"/>
      <dgm:spPr/>
    </dgm:pt>
    <dgm:pt modelId="{BD184D5D-DB7E-3947-BAC4-0BA70C86651F}" type="pres">
      <dgm:prSet presAssocID="{7BC5DB59-7C4F-D340-A49D-91C7EAC0A67C}" presName="hierChild3" presStyleCnt="0"/>
      <dgm:spPr/>
    </dgm:pt>
    <dgm:pt modelId="{E3CFBA19-C45C-B145-9711-3FD84C0585F1}" type="pres">
      <dgm:prSet presAssocID="{BDAC2072-33B6-5B40-8506-8A35C677C32F}" presName="Name111" presStyleLbl="parChTrans1D2" presStyleIdx="3" presStyleCnt="4"/>
      <dgm:spPr/>
    </dgm:pt>
    <dgm:pt modelId="{E6AE9395-C320-7843-9FF9-C067856310D6}" type="pres">
      <dgm:prSet presAssocID="{643D30FB-C752-0C4A-8487-4B95A08F05DE}" presName="hierRoot3" presStyleCnt="0">
        <dgm:presLayoutVars>
          <dgm:hierBranch val="init"/>
        </dgm:presLayoutVars>
      </dgm:prSet>
      <dgm:spPr/>
    </dgm:pt>
    <dgm:pt modelId="{948C39FE-7B40-D14A-AA96-06DFACB26F1F}" type="pres">
      <dgm:prSet presAssocID="{643D30FB-C752-0C4A-8487-4B95A08F05DE}" presName="rootComposite3" presStyleCnt="0"/>
      <dgm:spPr/>
    </dgm:pt>
    <dgm:pt modelId="{710D7199-0882-1242-9D31-FEE496A8F43E}" type="pres">
      <dgm:prSet presAssocID="{643D30FB-C752-0C4A-8487-4B95A08F05DE}" presName="rootText3" presStyleLbl="asst1" presStyleIdx="0" presStyleCnt="1" custScaleX="288288" custLinFactX="100000" custLinFactNeighborX="155068" custLinFactNeighborY="-66530">
        <dgm:presLayoutVars>
          <dgm:chPref val="3"/>
        </dgm:presLayoutVars>
      </dgm:prSet>
      <dgm:spPr/>
    </dgm:pt>
    <dgm:pt modelId="{0CDF534B-7B5F-144E-B761-7D2D79A3D494}" type="pres">
      <dgm:prSet presAssocID="{643D30FB-C752-0C4A-8487-4B95A08F05DE}" presName="rootConnector3" presStyleLbl="asst1" presStyleIdx="0" presStyleCnt="1"/>
      <dgm:spPr/>
    </dgm:pt>
    <dgm:pt modelId="{2D9CDDE1-3C07-F149-8FFA-71F9BD820513}" type="pres">
      <dgm:prSet presAssocID="{643D30FB-C752-0C4A-8487-4B95A08F05DE}" presName="hierChild6" presStyleCnt="0"/>
      <dgm:spPr/>
    </dgm:pt>
    <dgm:pt modelId="{75CC2BAD-CE6D-D34B-8476-C640312D9764}" type="pres">
      <dgm:prSet presAssocID="{643D30FB-C752-0C4A-8487-4B95A08F05DE}" presName="hierChild7" presStyleCnt="0"/>
      <dgm:spPr/>
    </dgm:pt>
  </dgm:ptLst>
  <dgm:cxnLst>
    <dgm:cxn modelId="{9A5D0403-AFF6-A041-AB29-FF7EF0645E8B}" type="presOf" srcId="{51190212-BC41-2848-B258-986F98894C64}" destId="{5AE1702C-19F4-9D4C-9EEE-6C55461AE04C}" srcOrd="0" destOrd="0" presId="urn:microsoft.com/office/officeart/2005/8/layout/orgChart1"/>
    <dgm:cxn modelId="{18820507-2982-A948-93B2-505DF9924E3C}" type="presOf" srcId="{2DFA289F-EAFE-DA45-B7E2-3A08624AA5E5}" destId="{DE43BF1E-2F13-7A4A-AF67-3CCEBEEBC003}" srcOrd="0" destOrd="0" presId="urn:microsoft.com/office/officeart/2005/8/layout/orgChart1"/>
    <dgm:cxn modelId="{DA79360E-550B-B34E-87BD-E6AD8690EDCE}" srcId="{93ADE14F-2545-8440-8516-1FD9304D42AF}" destId="{7BC5DB59-7C4F-D340-A49D-91C7EAC0A67C}" srcOrd="0" destOrd="0" parTransId="{7225038E-E202-3D4E-B360-49E9388C5FAC}" sibTransId="{F2C9D861-5E30-474F-B92D-CE76C68FDD30}"/>
    <dgm:cxn modelId="{0117D732-2580-C847-B8CF-C69F6A3EAF26}" type="presOf" srcId="{7BC5DB59-7C4F-D340-A49D-91C7EAC0A67C}" destId="{0FE5D5B7-FF19-614E-9CC7-8474F688E581}" srcOrd="1" destOrd="0" presId="urn:microsoft.com/office/officeart/2005/8/layout/orgChart1"/>
    <dgm:cxn modelId="{0879613F-2A48-9B40-803F-6E969B6C9F74}" type="presOf" srcId="{BDAC2072-33B6-5B40-8506-8A35C677C32F}" destId="{E3CFBA19-C45C-B145-9711-3FD84C0585F1}" srcOrd="0" destOrd="0" presId="urn:microsoft.com/office/officeart/2005/8/layout/orgChart1"/>
    <dgm:cxn modelId="{D4D2B240-7D3B-6546-8A40-8DEF89389FCD}" type="presOf" srcId="{643D30FB-C752-0C4A-8487-4B95A08F05DE}" destId="{0CDF534B-7B5F-144E-B761-7D2D79A3D494}" srcOrd="1" destOrd="0" presId="urn:microsoft.com/office/officeart/2005/8/layout/orgChart1"/>
    <dgm:cxn modelId="{DCA14361-C2AA-914C-84FE-725567ADACB4}" srcId="{7BC5DB59-7C4F-D340-A49D-91C7EAC0A67C}" destId="{643D30FB-C752-0C4A-8487-4B95A08F05DE}" srcOrd="0" destOrd="0" parTransId="{BDAC2072-33B6-5B40-8506-8A35C677C32F}" sibTransId="{31C6704F-3093-4A42-BCCF-6125C17D7C2D}"/>
    <dgm:cxn modelId="{DB8B8668-A0C1-4841-93EC-2275098CBB9E}" srcId="{7BC5DB59-7C4F-D340-A49D-91C7EAC0A67C}" destId="{2DFA289F-EAFE-DA45-B7E2-3A08624AA5E5}" srcOrd="3" destOrd="0" parTransId="{52DAA61C-C4AD-3D46-AA81-547A2D99350B}" sibTransId="{4CFA0574-716F-E14A-8D33-7D7252C232B3}"/>
    <dgm:cxn modelId="{9A812B74-6296-8B49-8169-8D8BE5FFD830}" type="presOf" srcId="{93ADE14F-2545-8440-8516-1FD9304D42AF}" destId="{AC381215-2AD4-704C-AA63-3D09F69ECC0B}" srcOrd="0" destOrd="0" presId="urn:microsoft.com/office/officeart/2005/8/layout/orgChart1"/>
    <dgm:cxn modelId="{8D20A874-9816-E94C-955D-C25244CA9E98}" srcId="{7BC5DB59-7C4F-D340-A49D-91C7EAC0A67C}" destId="{3FBC723E-C050-6C4D-97EE-C3BDF3DB6236}" srcOrd="2" destOrd="0" parTransId="{A64A0F0A-023C-A540-875D-3B581BB226B5}" sibTransId="{0608BE6B-01C2-5F43-B36C-9C1D0FB9CCC6}"/>
    <dgm:cxn modelId="{FC1646A2-1C6B-5942-B45D-D67A36EC5E56}" type="presOf" srcId="{7BC5DB59-7C4F-D340-A49D-91C7EAC0A67C}" destId="{BD28985F-11CD-754B-B0B7-BEC4E6C48CCC}" srcOrd="0" destOrd="0" presId="urn:microsoft.com/office/officeart/2005/8/layout/orgChart1"/>
    <dgm:cxn modelId="{A669BBA9-4947-7944-91BD-6C03BB7F5D9D}" type="presOf" srcId="{643D30FB-C752-0C4A-8487-4B95A08F05DE}" destId="{710D7199-0882-1242-9D31-FEE496A8F43E}" srcOrd="0" destOrd="0" presId="urn:microsoft.com/office/officeart/2005/8/layout/orgChart1"/>
    <dgm:cxn modelId="{A58D01AE-CC86-C948-A0C4-7ABB1F77A15E}" type="presOf" srcId="{51190212-BC41-2848-B258-986F98894C64}" destId="{38CBB413-53D7-2144-9D36-3FE65292EC78}" srcOrd="1" destOrd="0" presId="urn:microsoft.com/office/officeart/2005/8/layout/orgChart1"/>
    <dgm:cxn modelId="{0A9B77B6-350D-1F40-A1EE-AFBA6F6794A7}" type="presOf" srcId="{3FBC723E-C050-6C4D-97EE-C3BDF3DB6236}" destId="{061E3B11-DA7E-2843-8A66-A7A135E60C80}" srcOrd="0" destOrd="0" presId="urn:microsoft.com/office/officeart/2005/8/layout/orgChart1"/>
    <dgm:cxn modelId="{0EA101D3-773C-2C42-880B-BE9C48953308}" type="presOf" srcId="{52DAA61C-C4AD-3D46-AA81-547A2D99350B}" destId="{93CF6DC7-17DF-6948-B6B3-5A37EF02A609}" srcOrd="0" destOrd="0" presId="urn:microsoft.com/office/officeart/2005/8/layout/orgChart1"/>
    <dgm:cxn modelId="{8CC48CDE-16A0-C249-8C5B-35CD8CA50F2D}" type="presOf" srcId="{2DFA289F-EAFE-DA45-B7E2-3A08624AA5E5}" destId="{2957AC00-329A-2447-9CFF-2BCDE8DD1F57}" srcOrd="1" destOrd="0" presId="urn:microsoft.com/office/officeart/2005/8/layout/orgChart1"/>
    <dgm:cxn modelId="{F0D25AE6-A48E-7646-90CF-F2B8246E3A69}" type="presOf" srcId="{3FBC723E-C050-6C4D-97EE-C3BDF3DB6236}" destId="{2E4651E9-24B8-D242-ACF8-CDF3386C3C1B}" srcOrd="1" destOrd="0" presId="urn:microsoft.com/office/officeart/2005/8/layout/orgChart1"/>
    <dgm:cxn modelId="{3F68A1E8-77A3-9B4C-A424-D3A5ACC5BDC1}" type="presOf" srcId="{A64A0F0A-023C-A540-875D-3B581BB226B5}" destId="{B47F9E1E-8727-0549-9E9C-14006435B7AF}" srcOrd="0" destOrd="0" presId="urn:microsoft.com/office/officeart/2005/8/layout/orgChart1"/>
    <dgm:cxn modelId="{2DFABFEE-95A4-D042-92D9-75861369084C}" type="presOf" srcId="{BE14C8BD-ED00-EB4F-866B-64DE4A770A66}" destId="{52AA6A54-B56E-0A49-B16D-FB328676C76F}" srcOrd="0" destOrd="0" presId="urn:microsoft.com/office/officeart/2005/8/layout/orgChart1"/>
    <dgm:cxn modelId="{8318D6F5-B9A8-CB49-B9A0-03A117A356F7}" srcId="{7BC5DB59-7C4F-D340-A49D-91C7EAC0A67C}" destId="{51190212-BC41-2848-B258-986F98894C64}" srcOrd="1" destOrd="0" parTransId="{BE14C8BD-ED00-EB4F-866B-64DE4A770A66}" sibTransId="{F2337224-E9E2-0444-85D4-C19757297137}"/>
    <dgm:cxn modelId="{440E2150-20BE-0D41-9BC8-B0DC8EA918BB}" type="presParOf" srcId="{AC381215-2AD4-704C-AA63-3D09F69ECC0B}" destId="{88604A58-2704-CA46-B61D-D78FD63CB7E4}" srcOrd="0" destOrd="0" presId="urn:microsoft.com/office/officeart/2005/8/layout/orgChart1"/>
    <dgm:cxn modelId="{4C26DFD1-3B27-7F4C-A8B7-D0EBE144F30C}" type="presParOf" srcId="{88604A58-2704-CA46-B61D-D78FD63CB7E4}" destId="{5EEC5C69-40C4-6849-A2F8-5A53C0193798}" srcOrd="0" destOrd="0" presId="urn:microsoft.com/office/officeart/2005/8/layout/orgChart1"/>
    <dgm:cxn modelId="{0E92B705-85E2-2B40-BF21-7EA72CB58432}" type="presParOf" srcId="{5EEC5C69-40C4-6849-A2F8-5A53C0193798}" destId="{BD28985F-11CD-754B-B0B7-BEC4E6C48CCC}" srcOrd="0" destOrd="0" presId="urn:microsoft.com/office/officeart/2005/8/layout/orgChart1"/>
    <dgm:cxn modelId="{F45837FA-5FF0-724A-81F4-B4B982CBBFF3}" type="presParOf" srcId="{5EEC5C69-40C4-6849-A2F8-5A53C0193798}" destId="{0FE5D5B7-FF19-614E-9CC7-8474F688E581}" srcOrd="1" destOrd="0" presId="urn:microsoft.com/office/officeart/2005/8/layout/orgChart1"/>
    <dgm:cxn modelId="{63033031-7EAD-0F4E-A67F-B9349302D689}" type="presParOf" srcId="{88604A58-2704-CA46-B61D-D78FD63CB7E4}" destId="{42921230-BD71-3042-90E6-C19882F85C35}" srcOrd="1" destOrd="0" presId="urn:microsoft.com/office/officeart/2005/8/layout/orgChart1"/>
    <dgm:cxn modelId="{98807A7E-FDD0-134C-9E5A-9ECCF2D9DC51}" type="presParOf" srcId="{42921230-BD71-3042-90E6-C19882F85C35}" destId="{52AA6A54-B56E-0A49-B16D-FB328676C76F}" srcOrd="0" destOrd="0" presId="urn:microsoft.com/office/officeart/2005/8/layout/orgChart1"/>
    <dgm:cxn modelId="{53C2646D-01AA-E347-9E5E-D87314999459}" type="presParOf" srcId="{42921230-BD71-3042-90E6-C19882F85C35}" destId="{0CF3B42C-2EEF-804C-8E12-3D1ED595BE24}" srcOrd="1" destOrd="0" presId="urn:microsoft.com/office/officeart/2005/8/layout/orgChart1"/>
    <dgm:cxn modelId="{AF4530FF-BA22-F445-9991-26A4689B789D}" type="presParOf" srcId="{0CF3B42C-2EEF-804C-8E12-3D1ED595BE24}" destId="{0E8BB270-4EC9-FB40-9BAC-F58D35C1EC25}" srcOrd="0" destOrd="0" presId="urn:microsoft.com/office/officeart/2005/8/layout/orgChart1"/>
    <dgm:cxn modelId="{E939D992-3797-1B48-BD43-AB31FC536D06}" type="presParOf" srcId="{0E8BB270-4EC9-FB40-9BAC-F58D35C1EC25}" destId="{5AE1702C-19F4-9D4C-9EEE-6C55461AE04C}" srcOrd="0" destOrd="0" presId="urn:microsoft.com/office/officeart/2005/8/layout/orgChart1"/>
    <dgm:cxn modelId="{F898C305-59A5-6A43-94B4-A962E99FE6B1}" type="presParOf" srcId="{0E8BB270-4EC9-FB40-9BAC-F58D35C1EC25}" destId="{38CBB413-53D7-2144-9D36-3FE65292EC78}" srcOrd="1" destOrd="0" presId="urn:microsoft.com/office/officeart/2005/8/layout/orgChart1"/>
    <dgm:cxn modelId="{BB731C6D-52F1-984C-A3F3-E9C1B6FFAD1A}" type="presParOf" srcId="{0CF3B42C-2EEF-804C-8E12-3D1ED595BE24}" destId="{AB72E74F-E550-AC4F-BC15-4429AF1DF9AD}" srcOrd="1" destOrd="0" presId="urn:microsoft.com/office/officeart/2005/8/layout/orgChart1"/>
    <dgm:cxn modelId="{447FF5B1-0C29-AE45-8711-BF901BC8B405}" type="presParOf" srcId="{0CF3B42C-2EEF-804C-8E12-3D1ED595BE24}" destId="{C4DCD382-97DE-944C-A295-29BDCC84348F}" srcOrd="2" destOrd="0" presId="urn:microsoft.com/office/officeart/2005/8/layout/orgChart1"/>
    <dgm:cxn modelId="{E8C92D4E-4D7E-3E40-8A91-DF775C93EEEB}" type="presParOf" srcId="{42921230-BD71-3042-90E6-C19882F85C35}" destId="{B47F9E1E-8727-0549-9E9C-14006435B7AF}" srcOrd="2" destOrd="0" presId="urn:microsoft.com/office/officeart/2005/8/layout/orgChart1"/>
    <dgm:cxn modelId="{BA8E5875-037A-6B4E-A5E2-0C3B2DC1DF63}" type="presParOf" srcId="{42921230-BD71-3042-90E6-C19882F85C35}" destId="{91AD2463-BD31-5840-B868-2CE446BD2B44}" srcOrd="3" destOrd="0" presId="urn:microsoft.com/office/officeart/2005/8/layout/orgChart1"/>
    <dgm:cxn modelId="{A3D61A9E-B740-8D4A-9B20-C51837E90421}" type="presParOf" srcId="{91AD2463-BD31-5840-B868-2CE446BD2B44}" destId="{E55FB63B-A7CF-7A41-9621-FEF6CC1E537D}" srcOrd="0" destOrd="0" presId="urn:microsoft.com/office/officeart/2005/8/layout/orgChart1"/>
    <dgm:cxn modelId="{AA9941CF-A77E-EA41-B45F-E8DFC808F83E}" type="presParOf" srcId="{E55FB63B-A7CF-7A41-9621-FEF6CC1E537D}" destId="{061E3B11-DA7E-2843-8A66-A7A135E60C80}" srcOrd="0" destOrd="0" presId="urn:microsoft.com/office/officeart/2005/8/layout/orgChart1"/>
    <dgm:cxn modelId="{9833EBF9-894F-BF43-A7AA-54CC88E599B3}" type="presParOf" srcId="{E55FB63B-A7CF-7A41-9621-FEF6CC1E537D}" destId="{2E4651E9-24B8-D242-ACF8-CDF3386C3C1B}" srcOrd="1" destOrd="0" presId="urn:microsoft.com/office/officeart/2005/8/layout/orgChart1"/>
    <dgm:cxn modelId="{8737C973-33A7-8A47-88C6-CB395F9F92CE}" type="presParOf" srcId="{91AD2463-BD31-5840-B868-2CE446BD2B44}" destId="{00F844C8-C1B2-1745-A6FB-5F3B99525BDE}" srcOrd="1" destOrd="0" presId="urn:microsoft.com/office/officeart/2005/8/layout/orgChart1"/>
    <dgm:cxn modelId="{0458DE35-D7F8-6640-A6A1-B001353F0910}" type="presParOf" srcId="{91AD2463-BD31-5840-B868-2CE446BD2B44}" destId="{9FC17F12-9B46-FB46-8E4C-84DE93286207}" srcOrd="2" destOrd="0" presId="urn:microsoft.com/office/officeart/2005/8/layout/orgChart1"/>
    <dgm:cxn modelId="{0CF8E1BA-B3E6-F141-8A77-F293C46C8742}" type="presParOf" srcId="{42921230-BD71-3042-90E6-C19882F85C35}" destId="{93CF6DC7-17DF-6948-B6B3-5A37EF02A609}" srcOrd="4" destOrd="0" presId="urn:microsoft.com/office/officeart/2005/8/layout/orgChart1"/>
    <dgm:cxn modelId="{E387B0CA-58AB-A341-9820-4EDCE5BB6098}" type="presParOf" srcId="{42921230-BD71-3042-90E6-C19882F85C35}" destId="{B1BC10B3-EBE2-E446-9313-7EC97CFB1D34}" srcOrd="5" destOrd="0" presId="urn:microsoft.com/office/officeart/2005/8/layout/orgChart1"/>
    <dgm:cxn modelId="{0C3718B4-46DE-AF4C-ABBC-5DF0ADEF1B7E}" type="presParOf" srcId="{B1BC10B3-EBE2-E446-9313-7EC97CFB1D34}" destId="{271BF3CB-28F9-7A40-BEA5-0687764C4997}" srcOrd="0" destOrd="0" presId="urn:microsoft.com/office/officeart/2005/8/layout/orgChart1"/>
    <dgm:cxn modelId="{2532C700-6A67-BA42-8040-3B3617F24E2F}" type="presParOf" srcId="{271BF3CB-28F9-7A40-BEA5-0687764C4997}" destId="{DE43BF1E-2F13-7A4A-AF67-3CCEBEEBC003}" srcOrd="0" destOrd="0" presId="urn:microsoft.com/office/officeart/2005/8/layout/orgChart1"/>
    <dgm:cxn modelId="{F422756B-F47D-2A4B-86EA-052A24E5AAE3}" type="presParOf" srcId="{271BF3CB-28F9-7A40-BEA5-0687764C4997}" destId="{2957AC00-329A-2447-9CFF-2BCDE8DD1F57}" srcOrd="1" destOrd="0" presId="urn:microsoft.com/office/officeart/2005/8/layout/orgChart1"/>
    <dgm:cxn modelId="{D55FE631-4A0A-EA45-AF1F-15ED76FADC33}" type="presParOf" srcId="{B1BC10B3-EBE2-E446-9313-7EC97CFB1D34}" destId="{453D0482-7674-B24C-88F0-236746DFEF1B}" srcOrd="1" destOrd="0" presId="urn:microsoft.com/office/officeart/2005/8/layout/orgChart1"/>
    <dgm:cxn modelId="{17FF104F-316E-1F49-BAAD-0CCDBF8EED6D}" type="presParOf" srcId="{B1BC10B3-EBE2-E446-9313-7EC97CFB1D34}" destId="{E0985C91-B039-2448-A8A0-F3CCC4BDB91B}" srcOrd="2" destOrd="0" presId="urn:microsoft.com/office/officeart/2005/8/layout/orgChart1"/>
    <dgm:cxn modelId="{A34D2721-D78D-B745-BFCF-D20335A11A44}" type="presParOf" srcId="{88604A58-2704-CA46-B61D-D78FD63CB7E4}" destId="{BD184D5D-DB7E-3947-BAC4-0BA70C86651F}" srcOrd="2" destOrd="0" presId="urn:microsoft.com/office/officeart/2005/8/layout/orgChart1"/>
    <dgm:cxn modelId="{CDC512CF-BC45-2147-AE59-AF1DEAC927F0}" type="presParOf" srcId="{BD184D5D-DB7E-3947-BAC4-0BA70C86651F}" destId="{E3CFBA19-C45C-B145-9711-3FD84C0585F1}" srcOrd="0" destOrd="0" presId="urn:microsoft.com/office/officeart/2005/8/layout/orgChart1"/>
    <dgm:cxn modelId="{317C678D-54D3-5740-A5F8-2D8106343B13}" type="presParOf" srcId="{BD184D5D-DB7E-3947-BAC4-0BA70C86651F}" destId="{E6AE9395-C320-7843-9FF9-C067856310D6}" srcOrd="1" destOrd="0" presId="urn:microsoft.com/office/officeart/2005/8/layout/orgChart1"/>
    <dgm:cxn modelId="{D2BDA2B3-194C-A84C-9FD5-04D3C4893189}" type="presParOf" srcId="{E6AE9395-C320-7843-9FF9-C067856310D6}" destId="{948C39FE-7B40-D14A-AA96-06DFACB26F1F}" srcOrd="0" destOrd="0" presId="urn:microsoft.com/office/officeart/2005/8/layout/orgChart1"/>
    <dgm:cxn modelId="{62997D15-CDB4-CD4D-8F6F-A3A7761EE330}" type="presParOf" srcId="{948C39FE-7B40-D14A-AA96-06DFACB26F1F}" destId="{710D7199-0882-1242-9D31-FEE496A8F43E}" srcOrd="0" destOrd="0" presId="urn:microsoft.com/office/officeart/2005/8/layout/orgChart1"/>
    <dgm:cxn modelId="{D2CED2C1-60F7-B643-BF03-671224E2DE40}" type="presParOf" srcId="{948C39FE-7B40-D14A-AA96-06DFACB26F1F}" destId="{0CDF534B-7B5F-144E-B761-7D2D79A3D494}" srcOrd="1" destOrd="0" presId="urn:microsoft.com/office/officeart/2005/8/layout/orgChart1"/>
    <dgm:cxn modelId="{75A47E75-304C-F74D-AB9D-FC259AC9C8F6}" type="presParOf" srcId="{E6AE9395-C320-7843-9FF9-C067856310D6}" destId="{2D9CDDE1-3C07-F149-8FFA-71F9BD820513}" srcOrd="1" destOrd="0" presId="urn:microsoft.com/office/officeart/2005/8/layout/orgChart1"/>
    <dgm:cxn modelId="{750C83B1-C861-6849-85EC-126C25FF121F}" type="presParOf" srcId="{E6AE9395-C320-7843-9FF9-C067856310D6}" destId="{75CC2BAD-CE6D-D34B-8476-C640312D976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FBA19-C45C-B145-9711-3FD84C0585F1}">
      <dsp:nvSpPr>
        <dsp:cNvPr id="0" name=""/>
        <dsp:cNvSpPr/>
      </dsp:nvSpPr>
      <dsp:spPr>
        <a:xfrm>
          <a:off x="4914470" y="2310638"/>
          <a:ext cx="406346" cy="413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721"/>
              </a:lnTo>
              <a:lnTo>
                <a:pt x="406346" y="41372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F6DC7-17DF-6948-B6B3-5A37EF02A609}">
      <dsp:nvSpPr>
        <dsp:cNvPr id="0" name=""/>
        <dsp:cNvSpPr/>
      </dsp:nvSpPr>
      <dsp:spPr>
        <a:xfrm>
          <a:off x="4914470" y="2310638"/>
          <a:ext cx="3026185" cy="2020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2672"/>
              </a:lnTo>
              <a:lnTo>
                <a:pt x="3026185" y="1872672"/>
              </a:lnTo>
              <a:lnTo>
                <a:pt x="3026185" y="202004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7F9E1E-8727-0549-9E9C-14006435B7AF}">
      <dsp:nvSpPr>
        <dsp:cNvPr id="0" name=""/>
        <dsp:cNvSpPr/>
      </dsp:nvSpPr>
      <dsp:spPr>
        <a:xfrm>
          <a:off x="4868750" y="2310638"/>
          <a:ext cx="91440" cy="9493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01962"/>
              </a:lnTo>
              <a:lnTo>
                <a:pt x="47053" y="801962"/>
              </a:lnTo>
              <a:lnTo>
                <a:pt x="47053" y="94933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AA6A54-B56E-0A49-B16D-FB328676C76F}">
      <dsp:nvSpPr>
        <dsp:cNvPr id="0" name=""/>
        <dsp:cNvSpPr/>
      </dsp:nvSpPr>
      <dsp:spPr>
        <a:xfrm>
          <a:off x="3066634" y="2310638"/>
          <a:ext cx="1847835" cy="2020046"/>
        </a:xfrm>
        <a:custGeom>
          <a:avLst/>
          <a:gdLst/>
          <a:ahLst/>
          <a:cxnLst/>
          <a:rect l="0" t="0" r="0" b="0"/>
          <a:pathLst>
            <a:path>
              <a:moveTo>
                <a:pt x="1847835" y="0"/>
              </a:moveTo>
              <a:lnTo>
                <a:pt x="1847835" y="1872672"/>
              </a:lnTo>
              <a:lnTo>
                <a:pt x="0" y="1872672"/>
              </a:lnTo>
              <a:lnTo>
                <a:pt x="0" y="202004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8985F-11CD-754B-B0B7-BEC4E6C48CCC}">
      <dsp:nvSpPr>
        <dsp:cNvPr id="0" name=""/>
        <dsp:cNvSpPr/>
      </dsp:nvSpPr>
      <dsp:spPr>
        <a:xfrm>
          <a:off x="3026225" y="1608855"/>
          <a:ext cx="3776489" cy="70178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Mother–child dyads included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main analysis (n=30,020)</a:t>
          </a:r>
          <a:endParaRPr kumimoji="1" lang="ja-JP" altLang="en-US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6225" y="1608855"/>
        <a:ext cx="3776489" cy="701782"/>
      </dsp:txXfrm>
    </dsp:sp>
    <dsp:sp modelId="{5AE1702C-19F4-9D4C-9EEE-6C55461AE04C}">
      <dsp:nvSpPr>
        <dsp:cNvPr id="0" name=""/>
        <dsp:cNvSpPr/>
      </dsp:nvSpPr>
      <dsp:spPr>
        <a:xfrm>
          <a:off x="1100639" y="4330684"/>
          <a:ext cx="3931990" cy="70178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Children whose mothers had not been diagnosed with endometriosis </a:t>
          </a: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5 years before childbirth (n</a:t>
          </a:r>
          <a:r>
            <a:rPr kumimoji="1" lang="en-US" altLang="ja-JP" sz="15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=3,546</a:t>
          </a: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kumimoji="1" lang="ja-JP" altLang="en-US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0639" y="4330684"/>
        <a:ext cx="3931990" cy="701782"/>
      </dsp:txXfrm>
    </dsp:sp>
    <dsp:sp modelId="{061E3B11-DA7E-2843-8A66-A7A135E60C80}">
      <dsp:nvSpPr>
        <dsp:cNvPr id="0" name=""/>
        <dsp:cNvSpPr/>
      </dsp:nvSpPr>
      <dsp:spPr>
        <a:xfrm>
          <a:off x="3196808" y="3259974"/>
          <a:ext cx="3437991" cy="701782"/>
        </a:xfrm>
        <a:prstGeom prst="rect">
          <a:avLst/>
        </a:prstGeom>
        <a:solidFill>
          <a:schemeClr val="bg1"/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Mother–child dyads included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sensitivity analysis (n=4,402)</a:t>
          </a:r>
          <a:endParaRPr kumimoji="1" lang="ja-JP" altLang="en-US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96808" y="3259974"/>
        <a:ext cx="3437991" cy="701782"/>
      </dsp:txXfrm>
    </dsp:sp>
    <dsp:sp modelId="{DE43BF1E-2F13-7A4A-AF67-3CCEBEEBC003}">
      <dsp:nvSpPr>
        <dsp:cNvPr id="0" name=""/>
        <dsp:cNvSpPr/>
      </dsp:nvSpPr>
      <dsp:spPr>
        <a:xfrm>
          <a:off x="5992373" y="4330684"/>
          <a:ext cx="3896564" cy="70178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Children whose mothers had been diagnosed with endometriosis </a:t>
          </a: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 the 5 years before childbirth (n=856</a:t>
          </a:r>
          <a:r>
            <a:rPr kumimoji="1" lang="ja-JP" altLang="en-US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︎</a:t>
          </a: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kumimoji="1" lang="ja-JP" altLang="en-US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92373" y="4330684"/>
        <a:ext cx="3896564" cy="701782"/>
      </dsp:txXfrm>
    </dsp:sp>
    <dsp:sp modelId="{710D7199-0882-1242-9D31-FEE496A8F43E}">
      <dsp:nvSpPr>
        <dsp:cNvPr id="0" name=""/>
        <dsp:cNvSpPr/>
      </dsp:nvSpPr>
      <dsp:spPr>
        <a:xfrm>
          <a:off x="5320816" y="2373468"/>
          <a:ext cx="4046310" cy="701782"/>
        </a:xfrm>
        <a:prstGeom prst="rect">
          <a:avLst/>
        </a:prstGeom>
        <a:noFill/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Excluded (n=25,618)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Mother’s data did not cover the 5 years prior to childbirth</a:t>
          </a:r>
          <a:endParaRPr kumimoji="1" lang="ja-JP" altLang="en-US" sz="1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20816" y="2373468"/>
        <a:ext cx="4046310" cy="701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9575B-B127-4306-8EC3-6AAF24A1B89E}" type="datetimeFigureOut">
              <a:rPr lang="en-US" smtClean="0"/>
              <a:t>1/20/25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1DC65-9A94-46E9-AADD-02E4528B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2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dirty="0">
                <a:effectLst/>
                <a:latin typeface="游明朝" panose="02020400000000000000" pitchFamily="18" charset="-128"/>
                <a:cs typeface="Arial" panose="020B0604020202020204" pitchFamily="34" charset="0"/>
              </a:rPr>
              <a:t>Figure S1.  Kaplan-Meier estimates for ASD diagnosis in offspring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A65C3-9D07-0440-B768-96F60B0EBA4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9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dirty="0">
                <a:effectLst/>
                <a:latin typeface="游明朝" panose="02020400000000000000" pitchFamily="18" charset="-128"/>
                <a:cs typeface="Arial" panose="020B0604020202020204" pitchFamily="34" charset="0"/>
              </a:rPr>
              <a:t>Figure S2. Kaplan-Meier estimates for ADHD diagnosis in offspring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A65C3-9D07-0440-B768-96F60B0EBA4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03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Arial" panose="020B0604020202020204" pitchFamily="34" charset="0"/>
              </a:rPr>
              <a:t>Figure S3. Flow diagram of included pairs in the sensitivity analysis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A65C3-9D07-0440-B768-96F60B0EBA4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495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sz="18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Figure S4. Kaplan-Meier estimates for ASD diagnosis in offspring in sensitivity analysis</a:t>
            </a:r>
            <a:r>
              <a:rPr lang="ja-JP" altLang="ja-JP">
                <a:effectLst/>
              </a:rPr>
              <a:t> 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A65C3-9D07-0440-B768-96F60B0EBA4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3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800" kern="10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Arial" panose="020B0604020202020204" pitchFamily="34" charset="0"/>
              </a:rPr>
              <a:t>Figure S5. </a:t>
            </a:r>
            <a:r>
              <a:rPr lang="en-US" altLang="ja-JP" sz="1800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Arial" panose="020B0604020202020204" pitchFamily="34" charset="0"/>
              </a:rPr>
              <a:t>Kaplan-Meier estimates for ADHD diagnosis in offspring in sensitivity analysis</a:t>
            </a:r>
            <a:endParaRPr lang="ja-JP" altLang="ja-JP" sz="1800" kern="100">
              <a:effectLst/>
              <a:latin typeface="游明朝" panose="02020400000000000000" pitchFamily="18" charset="-128"/>
              <a:ea typeface="游明朝" panose="02020400000000000000" pitchFamily="18" charset="-128"/>
              <a:cs typeface="Arial" panose="020B0604020202020204" pitchFamily="34" charset="0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A65C3-9D07-0440-B768-96F60B0EBA4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110004020202020204"/>
                <a:ea typeface="游ゴシック" panose="020B04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39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C365BA-7226-BB3E-9D53-DD58EB025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C12FE7-33AA-3761-1DF3-C129C806E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153026-6775-50CD-CD25-64E90495B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3196FB-56E0-8989-74DB-41B589E6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82ACF1-125C-5EED-0D15-3EC286B6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32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1B28A-ED0D-3400-B140-F9119903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AFA17B-6906-7873-0D8D-EF27AF24F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553B81-33E8-1DF6-A609-C13AF7F4A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9CFB57-A43A-D10F-87E2-C965DEEE2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7997C8-654B-CBFB-FC89-87AD24FD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974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3E9BCE-14DB-A9EB-BA83-B7C7DFCD8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C94ABC-7B7D-28AC-64D2-7BBF6A727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05AFE5-8C2C-FD7E-930F-E4D69734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24BA54A-C35E-CDD8-2320-DA6FBE781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DA9A5B-D546-1879-CBFA-247E043C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787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33ED1A-9527-3C5F-2396-1606BF42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EB44B1-9144-2DC2-A5DA-2C9A03806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D215804-72FC-7E97-88CE-AECEAEB127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F4B3AC-F7C4-6E6B-BCBE-1B66621D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261A23-B682-8F93-43B9-ABFBA9627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9297886-86EB-CC44-B94A-7522F366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99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8A9CFA-61C0-79D3-C29B-CD2D37A0B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30B0A5-5C21-77C8-0B49-8B0C57D02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AB2C5C-16EE-8BB8-E511-FD3257810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709DF57-CA68-1C00-EEC2-95A4C37287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EDF17B8-A8BC-CF0E-3FB3-1B08E3438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EB1C5A4-4C44-7956-5D7D-2D300ED9D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435D334-A5A3-99CB-7E49-C1309BE2C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1FBC25D-C5F9-6285-11F1-945F79C21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9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48BCB5-B9FA-77C8-4E2C-9E57927B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FF4044B-F977-ACA0-CAF4-B922E04C8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9ED0E7C-B045-9B4B-3681-88D72FADC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0CD6004-6DED-E628-F21C-AA4A95A50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03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C4FABBD-EF3E-5E62-3AFA-BD2D632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1F7E487-F2B5-40FF-A3E2-BD3D0839E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792D2E-44C6-320D-615B-D0251C66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754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E1ADD-69DF-AC1E-D180-48D581508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23A15D-AE3E-9E8C-89C5-B926F9861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A05048A-364C-8DF4-3E78-4E6B61B26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F65CBF-2B79-4DF5-7890-632F015E1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F4DF52D-7BB4-7318-837E-22302CC8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23266D-99AB-1E6C-CAFE-7002CAAD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445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7FC3A-DDCF-A643-7696-E414F531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9D79683-0FC6-05DE-FF06-95DB8CED2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66C0264-6042-72A5-C814-C73E2BCB4B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AF60C9-309A-0BF7-55D5-825BE6F5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44137A-65E7-D8A2-3117-DB61D123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57351F3-E479-EC6E-FA18-8CBFB9371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197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8BD16D-3FF2-076F-7924-E80B4A99D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9969146-28EA-1A8D-C168-C1B1431D1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12D246-280A-EC51-AD39-722488A17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8B457D-BA65-E99F-3255-88A56EEF4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C2CD70-9CFB-11D3-6AA9-64BA121F2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3244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DBD9D12-E009-A2C4-513C-BF9B68D86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512C21-5ECE-34BF-F7E6-06440775B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341409-F42D-FE82-A318-31F014E1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C58FC1-E933-4556-FE23-C7132030E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8E6D6D-F9E2-D28D-711B-9AA73BCB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688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2797C8A-7E2F-EA43-2CE9-807E2666A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04DAF8-9FA2-4574-CF82-FFF284A94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47B19E-CAEB-4A69-ECA4-B74C6D0A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BBC951-D5A0-5E43-82FB-27C2D6244006}" type="datetimeFigureOut">
              <a:rPr kumimoji="1" lang="ja-JP" altLang="en-US" smtClean="0"/>
              <a:t>2025/1/20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776197-AC46-F87B-7141-4F8A0A4E1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32C6A0-6F0F-63EA-017C-0CBDD8CA8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608A32-F571-9D4C-9A77-DDE0C4649A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654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8EC251A-C171-DD9C-5D43-659DB60D5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43" y="0"/>
            <a:ext cx="10981871" cy="687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1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508F29-6381-34C4-42E5-92CD52FF9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63" y="-899"/>
            <a:ext cx="11248373" cy="684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1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図表 3">
            <a:extLst>
              <a:ext uri="{FF2B5EF4-FFF2-40B4-BE49-F238E27FC236}">
                <a16:creationId xmlns:a16="http://schemas.microsoft.com/office/drawing/2014/main" id="{6770BE2E-C3D9-9CB1-E390-9520E530F8F1}"/>
              </a:ext>
            </a:extLst>
          </p:cNvPr>
          <p:cNvGraphicFramePr/>
          <p:nvPr/>
        </p:nvGraphicFramePr>
        <p:xfrm>
          <a:off x="146304" y="219456"/>
          <a:ext cx="11868911" cy="6382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512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EFD3264-B0DB-98AC-4683-5EFFF47A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703" y="0"/>
            <a:ext cx="11130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54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72B8992-1DBA-7427-BF1D-E78740AF2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69" y="0"/>
            <a:ext cx="11141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27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147</Words>
  <Application>Microsoft Macintosh PowerPoint</Application>
  <PresentationFormat>ワイド画面</PresentationFormat>
  <Paragraphs>18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游ゴシック</vt:lpstr>
      <vt:lpstr>游ゴシック Light</vt:lpstr>
      <vt:lpstr>游明朝</vt:lpstr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古川　真帆</cp:lastModifiedBy>
  <cp:revision>3</cp:revision>
  <dcterms:created xsi:type="dcterms:W3CDTF">2024-10-21T11:24:26Z</dcterms:created>
  <dcterms:modified xsi:type="dcterms:W3CDTF">2025-01-20T05:01:33Z</dcterms:modified>
</cp:coreProperties>
</file>