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5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5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theme/theme8.xml" ContentType="application/vnd.openxmlformats-officedocument.theme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Layouts/slideLayout7.xml" ContentType="application/vnd.openxmlformats-officedocument.presentationml.slideLayout+xml"/>
  <Default Extension="png" ContentType="image/png"/>
  <Override PartName="/ppt/theme/theme4.xml" ContentType="application/vnd.openxmlformats-officedocument.theme+xml"/>
  <Override PartName="/ppt/slideLayouts/slideLayout29.xml" ContentType="application/vnd.openxmlformats-officedocument.presentationml.slideLayout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s/slide1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Default Extension="jpeg" ContentType="image/jpeg"/>
  <Override PartName="/ppt/slideLayouts/slideLayout34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1" r:id="rId2"/>
    <p:sldMasterId id="2147483650" r:id="rId3"/>
    <p:sldMasterId id="2147483655" r:id="rId4"/>
    <p:sldMasterId id="2147483652" r:id="rId5"/>
    <p:sldMasterId id="2147483653" r:id="rId6"/>
    <p:sldMasterId id="2147483654" r:id="rId7"/>
  </p:sldMasterIdLst>
  <p:notesMasterIdLst>
    <p:notesMasterId r:id="rId9"/>
  </p:notesMasterIdLst>
  <p:sldIdLst>
    <p:sldId id="257" r:id="rId8"/>
  </p:sldIdLst>
  <p:sldSz cx="9144000" cy="6858000" type="screen4x3"/>
  <p:notesSz cx="7099300" cy="10234613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b="1"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b="1"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b="1"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b="1"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30051"/>
    <a:srgbClr val="F3BB33"/>
    <a:srgbClr val="F35733"/>
    <a:srgbClr val="F333BB"/>
    <a:srgbClr val="9B3373"/>
    <a:srgbClr val="6F5987"/>
    <a:srgbClr val="B9C33B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440" autoAdjust="0"/>
    <p:restoredTop sz="96054" autoAdjust="0"/>
  </p:normalViewPr>
  <p:slideViewPr>
    <p:cSldViewPr>
      <p:cViewPr>
        <p:scale>
          <a:sx n="80" d="100"/>
          <a:sy n="80" d="100"/>
        </p:scale>
        <p:origin x="-307" y="-62"/>
      </p:cViewPr>
      <p:guideLst>
        <p:guide orient="horz" pos="255"/>
        <p:guide orient="horz" pos="2750"/>
        <p:guide orient="horz" pos="4065"/>
        <p:guide pos="5511"/>
        <p:guide pos="249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7" Type="http://schemas.openxmlformats.org/officeDocument/2006/relationships/slideMaster" Target="slideMasters/slideMaster7.xml"/><Relationship Id="rId12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0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575" cy="5111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1138" y="0"/>
            <a:ext cx="3076575" cy="5111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7BB6F1B3-EE89-4819-86AC-12AEF0C3427E}" type="datetimeFigureOut">
              <a:rPr lang="sv-SE"/>
              <a:pPr>
                <a:defRPr/>
              </a:pPr>
              <a:t>2015-03-06</a:t>
            </a:fld>
            <a:endParaRPr lang="sv-S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92188" y="768350"/>
            <a:ext cx="5114925" cy="38369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sv-SE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9613" y="4860925"/>
            <a:ext cx="5680075" cy="4605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sv-SE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721850"/>
            <a:ext cx="3076575" cy="5111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1138" y="9721850"/>
            <a:ext cx="3076575" cy="5111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FEEF2BF7-72A3-440B-B888-C896AF531A7E}" type="slidenum">
              <a:rPr lang="sv-SE"/>
              <a:pPr>
                <a:defRPr/>
              </a:pPr>
              <a:t>‹#›</a:t>
            </a:fld>
            <a:endParaRPr lang="sv-S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6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7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2" descr="vertical-logo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10550" y="3570288"/>
            <a:ext cx="528638" cy="287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09563" y="142852"/>
            <a:ext cx="7791451" cy="1573200"/>
          </a:xfrm>
        </p:spPr>
        <p:txBody>
          <a:bodyPr anchor="b"/>
          <a:lstStyle>
            <a:lvl1pPr>
              <a:lnSpc>
                <a:spcPct val="100000"/>
              </a:lnSpc>
              <a:defRPr sz="4600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09565" y="3390912"/>
            <a:ext cx="7548585" cy="1752600"/>
          </a:xfrm>
        </p:spPr>
        <p:txBody>
          <a:bodyPr/>
          <a:lstStyle>
            <a:lvl1pPr marL="0" indent="0">
              <a:buNone/>
              <a:defRPr sz="2000" b="1" baseline="0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zh-CN" altLang="en-US" smtClean="0"/>
              <a:t>单击此处编辑母版副标题样式</a:t>
            </a:r>
            <a:endParaRPr lang="en-GB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2"/>
          </p:nvPr>
        </p:nvSpPr>
        <p:spPr>
          <a:xfrm>
            <a:off x="310013" y="1714488"/>
            <a:ext cx="7795763" cy="1573200"/>
          </a:xfrm>
          <a:noFill/>
          <a:ln>
            <a:noFill/>
          </a:ln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4600" b="1" baseline="0">
                <a:solidFill>
                  <a:schemeClr val="accent2"/>
                </a:solidFill>
                <a:latin typeface="Arial" pitchFamily="34" charset="0"/>
                <a:cs typeface="Arial" pitchFamily="34" charset="0"/>
              </a:defRPr>
            </a:lvl1pPr>
            <a:lvl2pPr>
              <a:buNone/>
              <a:defRPr/>
            </a:lvl2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284400" y="5648400"/>
            <a:ext cx="3463200" cy="633600"/>
          </a:xfrm>
        </p:spPr>
        <p:txBody>
          <a:bodyPr>
            <a:normAutofit/>
          </a:bodyPr>
          <a:lstStyle>
            <a:lvl1pPr marL="0" indent="0">
              <a:buFont typeface="Arial" pitchFamily="34" charset="0"/>
              <a:buNone/>
              <a:defRPr sz="1400"/>
            </a:lvl1pPr>
          </a:lstStyle>
          <a:p>
            <a:pPr lvl="0"/>
            <a:r>
              <a:rPr lang="zh-CN" altLang="en-US" noProof="0" smtClean="0"/>
              <a:t>单击图标添加图片</a:t>
            </a:r>
            <a:endParaRPr lang="en-GB" noProof="0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dy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09600" y="274638"/>
            <a:ext cx="8415339" cy="5112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10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309600" y="784800"/>
            <a:ext cx="8416800" cy="511200"/>
          </a:xfrm>
        </p:spPr>
        <p:txBody>
          <a:bodyPr/>
          <a:lstStyle>
            <a:lvl1pPr marL="0" indent="0">
              <a:buNone/>
              <a:defRPr sz="2800" b="1" baseline="0">
                <a:solidFill>
                  <a:schemeClr val="accent2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313200" y="3714753"/>
            <a:ext cx="3960000" cy="2005648"/>
          </a:xfrm>
        </p:spPr>
        <p:txBody>
          <a:bodyPr/>
          <a:lstStyle>
            <a:lvl1pPr>
              <a:buFont typeface="Arial" pitchFamily="34" charset="0"/>
              <a:buChar char="•"/>
              <a:defRPr sz="1400"/>
            </a:lvl1pPr>
            <a:lvl2pPr>
              <a:defRPr sz="14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19" name="Content Placeholder 18"/>
          <p:cNvSpPr>
            <a:spLocks noGrp="1"/>
          </p:cNvSpPr>
          <p:nvPr>
            <p:ph sz="quarter" idx="16"/>
          </p:nvPr>
        </p:nvSpPr>
        <p:spPr>
          <a:xfrm>
            <a:off x="4643439" y="3714753"/>
            <a:ext cx="3960000" cy="2005648"/>
          </a:xfrm>
        </p:spPr>
        <p:txBody>
          <a:bodyPr/>
          <a:lstStyle>
            <a:lvl1pPr>
              <a:buFont typeface="Arial" pitchFamily="34" charset="0"/>
              <a:buChar char="•"/>
              <a:defRPr sz="1400"/>
            </a:lvl1pPr>
            <a:lvl2pPr>
              <a:defRPr sz="14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11" name="Text Placeholder 8"/>
          <p:cNvSpPr>
            <a:spLocks noGrp="1"/>
          </p:cNvSpPr>
          <p:nvPr>
            <p:ph type="body" sz="quarter" idx="17"/>
          </p:nvPr>
        </p:nvSpPr>
        <p:spPr>
          <a:xfrm>
            <a:off x="309600" y="1760400"/>
            <a:ext cx="6706800" cy="1811476"/>
          </a:xfrm>
        </p:spPr>
        <p:txBody>
          <a:bodyPr/>
          <a:lstStyle>
            <a:lvl1pPr marL="0" indent="0">
              <a:buNone/>
              <a:defRPr sz="1800" b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62B3E39-0D22-40F9-B17B-7DBEA41854B4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9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Author | 00 Month Year</a:t>
            </a:r>
            <a:endParaRPr lang="sv-SE"/>
          </a:p>
        </p:txBody>
      </p:sp>
      <p:sp>
        <p:nvSpPr>
          <p:cNvPr id="12" name="Footer Placeholder 10"/>
          <p:cNvSpPr>
            <a:spLocks noGrp="1"/>
          </p:cNvSpPr>
          <p:nvPr>
            <p:ph type="ftr" sz="quarter" idx="2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Set area descriptor | Sub level 1</a:t>
            </a:r>
            <a:endParaRPr lang="sv-SE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dy and 3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09600" y="274638"/>
            <a:ext cx="8415339" cy="5112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10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309600" y="784800"/>
            <a:ext cx="8416800" cy="511200"/>
          </a:xfrm>
        </p:spPr>
        <p:txBody>
          <a:bodyPr/>
          <a:lstStyle>
            <a:lvl1pPr marL="0" indent="0">
              <a:buNone/>
              <a:defRPr sz="2800" b="1" baseline="0">
                <a:solidFill>
                  <a:schemeClr val="accent2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313200" y="3714753"/>
            <a:ext cx="2674800" cy="2005648"/>
          </a:xfrm>
        </p:spPr>
        <p:txBody>
          <a:bodyPr/>
          <a:lstStyle>
            <a:lvl1pPr>
              <a:buFont typeface="Arial" pitchFamily="34" charset="0"/>
              <a:buChar char="•"/>
              <a:defRPr sz="1400"/>
            </a:lvl1pPr>
            <a:lvl2pPr>
              <a:defRPr sz="14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17" name="Content Placeholder 16"/>
          <p:cNvSpPr>
            <a:spLocks noGrp="1"/>
          </p:cNvSpPr>
          <p:nvPr>
            <p:ph sz="quarter" idx="15"/>
          </p:nvPr>
        </p:nvSpPr>
        <p:spPr>
          <a:xfrm>
            <a:off x="3268800" y="3714753"/>
            <a:ext cx="2674800" cy="2005648"/>
          </a:xfrm>
        </p:spPr>
        <p:txBody>
          <a:bodyPr/>
          <a:lstStyle>
            <a:lvl1pPr>
              <a:buFont typeface="Arial" pitchFamily="34" charset="0"/>
              <a:buChar char="•"/>
              <a:defRPr sz="1400"/>
            </a:lvl1pPr>
            <a:lvl2pPr>
              <a:defRPr sz="14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19" name="Content Placeholder 18"/>
          <p:cNvSpPr>
            <a:spLocks noGrp="1"/>
          </p:cNvSpPr>
          <p:nvPr>
            <p:ph sz="quarter" idx="16"/>
          </p:nvPr>
        </p:nvSpPr>
        <p:spPr>
          <a:xfrm>
            <a:off x="6220800" y="3714753"/>
            <a:ext cx="2674800" cy="2005648"/>
          </a:xfrm>
        </p:spPr>
        <p:txBody>
          <a:bodyPr/>
          <a:lstStyle>
            <a:lvl1pPr>
              <a:buFont typeface="Arial" pitchFamily="34" charset="0"/>
              <a:buChar char="•"/>
              <a:defRPr sz="1400"/>
            </a:lvl1pPr>
            <a:lvl2pPr>
              <a:defRPr sz="14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11" name="Text Placeholder 8"/>
          <p:cNvSpPr>
            <a:spLocks noGrp="1"/>
          </p:cNvSpPr>
          <p:nvPr>
            <p:ph type="body" sz="quarter" idx="17"/>
          </p:nvPr>
        </p:nvSpPr>
        <p:spPr>
          <a:xfrm>
            <a:off x="309600" y="1760400"/>
            <a:ext cx="6706800" cy="1811476"/>
          </a:xfrm>
        </p:spPr>
        <p:txBody>
          <a:bodyPr/>
          <a:lstStyle>
            <a:lvl1pPr marL="0" indent="0">
              <a:buNone/>
              <a:defRPr sz="1800" b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844A22-03E3-4C2F-8329-617BB26D3670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  <p:sp>
        <p:nvSpPr>
          <p:cNvPr id="12" name="Date Placeholder 7"/>
          <p:cNvSpPr>
            <a:spLocks noGrp="1"/>
          </p:cNvSpPr>
          <p:nvPr>
            <p:ph type="dt" sz="half" idx="19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Author | 00 Month Year</a:t>
            </a:r>
            <a:endParaRPr lang="sv-SE"/>
          </a:p>
        </p:txBody>
      </p:sp>
      <p:sp>
        <p:nvSpPr>
          <p:cNvPr id="14" name="Footer Placeholder 10"/>
          <p:cNvSpPr>
            <a:spLocks noGrp="1"/>
          </p:cNvSpPr>
          <p:nvPr>
            <p:ph type="ftr" sz="quarter" idx="2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Set area descriptor | Sub level 1</a:t>
            </a:r>
            <a:endParaRPr lang="sv-SE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dy and right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9600" y="274639"/>
            <a:ext cx="3976648" cy="10826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5"/>
          </p:nvPr>
        </p:nvSpPr>
        <p:spPr>
          <a:xfrm>
            <a:off x="4714904" y="0"/>
            <a:ext cx="4429096" cy="6858000"/>
          </a:xfrm>
        </p:spPr>
        <p:txBody>
          <a:bodyPr>
            <a:normAutofit/>
          </a:bodyPr>
          <a:lstStyle>
            <a:lvl1pPr marL="0" indent="0">
              <a:buNone/>
              <a:defRPr/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GB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6"/>
          </p:nvPr>
        </p:nvSpPr>
        <p:spPr>
          <a:xfrm>
            <a:off x="309600" y="1760400"/>
            <a:ext cx="3960000" cy="3960000"/>
          </a:xfrm>
        </p:spPr>
        <p:txBody>
          <a:bodyPr/>
          <a:lstStyle>
            <a:lvl1pPr marL="0" indent="0">
              <a:buNone/>
              <a:defRPr sz="1400"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D33B19-BB0F-4F80-B748-D0FF53CEC433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  <p:sp>
        <p:nvSpPr>
          <p:cNvPr id="6" name="Date Placeholder 7"/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Author | 00 Month Year</a:t>
            </a:r>
            <a:endParaRPr lang="sv-SE"/>
          </a:p>
        </p:txBody>
      </p:sp>
      <p:sp>
        <p:nvSpPr>
          <p:cNvPr id="7" name="Footer Placeholder 10"/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Set area descriptor | Sub level 1</a:t>
            </a:r>
            <a:endParaRPr lang="sv-SE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dy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309600" y="784800"/>
            <a:ext cx="8416800" cy="511200"/>
          </a:xfrm>
        </p:spPr>
        <p:txBody>
          <a:bodyPr/>
          <a:lstStyle>
            <a:lvl1pPr marL="0" indent="0">
              <a:buNone/>
              <a:defRPr sz="2800" b="1" baseline="0">
                <a:solidFill>
                  <a:schemeClr val="accent2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8" name="Text Placeholder 8"/>
          <p:cNvSpPr>
            <a:spLocks noGrp="1"/>
          </p:cNvSpPr>
          <p:nvPr>
            <p:ph type="body" sz="quarter" idx="14"/>
          </p:nvPr>
        </p:nvSpPr>
        <p:spPr>
          <a:xfrm>
            <a:off x="309601" y="1760400"/>
            <a:ext cx="8405804" cy="1811476"/>
          </a:xfrm>
        </p:spPr>
        <p:txBody>
          <a:bodyPr/>
          <a:lstStyle>
            <a:lvl1pPr marL="0" indent="0">
              <a:buNone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5"/>
          </p:nvPr>
        </p:nvSpPr>
        <p:spPr>
          <a:xfrm>
            <a:off x="0" y="3594584"/>
            <a:ext cx="9144000" cy="3240000"/>
          </a:xfrm>
        </p:spPr>
        <p:txBody>
          <a:bodyPr>
            <a:normAutofit/>
          </a:bodyPr>
          <a:lstStyle>
            <a:lvl1pPr>
              <a:buNone/>
              <a:defRPr/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GB" noProof="0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BFA095-E187-4A6D-A5B5-D4C4E899E85E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  <p:sp>
        <p:nvSpPr>
          <p:cNvPr id="9" name="Date Placeholder 7"/>
          <p:cNvSpPr>
            <a:spLocks noGrp="1"/>
          </p:cNvSpPr>
          <p:nvPr>
            <p:ph type="dt" sz="half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Author | 00 Month Year</a:t>
            </a:r>
            <a:endParaRPr lang="sv-SE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8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Set area descriptor | Sub level 1</a:t>
            </a:r>
            <a:endParaRPr lang="sv-SE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li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309600" y="274638"/>
            <a:ext cx="8415339" cy="720000"/>
          </a:xfrm>
        </p:spPr>
        <p:txBody>
          <a:bodyPr/>
          <a:lstStyle>
            <a:lvl1pPr>
              <a:defRPr sz="3600"/>
            </a:lvl1pPr>
          </a:lstStyle>
          <a:p>
            <a:r>
              <a:rPr lang="zh-CN" altLang="en-US" smtClean="0"/>
              <a:t>单击此处编辑母版标题样式</a:t>
            </a:r>
            <a:endParaRPr lang="en-GB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2"/>
          </p:nvPr>
        </p:nvSpPr>
        <p:spPr>
          <a:xfrm>
            <a:off x="309600" y="1760400"/>
            <a:ext cx="6706800" cy="4424400"/>
          </a:xfrm>
        </p:spPr>
        <p:txBody>
          <a:bodyPr/>
          <a:lstStyle>
            <a:lvl1pPr marL="342900" indent="-342900">
              <a:buClrTx/>
              <a:buFont typeface="+mj-lt"/>
              <a:buAutoNum type="arabicPeriod"/>
              <a:defRPr b="1">
                <a:latin typeface="Arial" pitchFamily="34" charset="0"/>
                <a:cs typeface="Arial" pitchFamily="34" charset="0"/>
              </a:defRPr>
            </a:lvl1pPr>
            <a:lvl2pPr marL="720000" indent="-180000">
              <a:defRPr sz="1600" baseline="0">
                <a:latin typeface="Arial" pitchFamily="34" charset="0"/>
                <a:cs typeface="Arial" pitchFamily="34" charset="0"/>
              </a:defRPr>
            </a:lvl2pPr>
            <a:lvl3pPr marL="900000">
              <a:defRPr sz="1600">
                <a:latin typeface="Arial" pitchFamily="34" charset="0"/>
                <a:cs typeface="Arial" pitchFamily="34" charset="0"/>
              </a:defRPr>
            </a:lvl3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1F538C-7FEA-4D95-9CC4-D4E1DFF0B760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  <p:sp>
        <p:nvSpPr>
          <p:cNvPr id="5" name="Date Placeholder 7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Author | 00 Month Year</a:t>
            </a:r>
            <a:endParaRPr lang="sv-SE"/>
          </a:p>
        </p:txBody>
      </p:sp>
      <p:sp>
        <p:nvSpPr>
          <p:cNvPr id="8" name="Footer Placeholder 10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Set area descriptor | Sub level 1</a:t>
            </a:r>
            <a:endParaRPr lang="sv-SE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309600" y="274638"/>
            <a:ext cx="8415339" cy="5112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8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309600" y="784800"/>
            <a:ext cx="8416800" cy="511200"/>
          </a:xfrm>
        </p:spPr>
        <p:txBody>
          <a:bodyPr/>
          <a:lstStyle>
            <a:lvl1pPr marL="0" indent="0">
              <a:buNone/>
              <a:defRPr sz="2800" b="1" baseline="0">
                <a:solidFill>
                  <a:schemeClr val="accent2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825BF07-443A-4F01-918E-4878D326AAE2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  <p:sp>
        <p:nvSpPr>
          <p:cNvPr id="5" name="Date Placeholder 7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Author | 00 Month Year</a:t>
            </a:r>
            <a:endParaRPr lang="sv-SE"/>
          </a:p>
        </p:txBody>
      </p:sp>
      <p:sp>
        <p:nvSpPr>
          <p:cNvPr id="6" name="Footer Placeholder 10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Set area descriptor | Sub level 1</a:t>
            </a:r>
            <a:endParaRPr lang="sv-SE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368337-C059-48DC-880E-1496DA01DCF9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  <p:sp>
        <p:nvSpPr>
          <p:cNvPr id="3" name="Date Placeholder 7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Author | 00 Month Year</a:t>
            </a:r>
            <a:endParaRPr lang="sv-SE"/>
          </a:p>
        </p:txBody>
      </p:sp>
      <p:sp>
        <p:nvSpPr>
          <p:cNvPr id="4" name="Footer Placeholder 10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Set area descriptor | Sub level 1</a:t>
            </a:r>
            <a:endParaRPr lang="sv-SE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Bod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4325" y="274639"/>
            <a:ext cx="8415339" cy="1296974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4" name="Text Placeholder 8"/>
          <p:cNvSpPr>
            <a:spLocks noGrp="1"/>
          </p:cNvSpPr>
          <p:nvPr>
            <p:ph type="body" sz="quarter" idx="13"/>
          </p:nvPr>
        </p:nvSpPr>
        <p:spPr>
          <a:xfrm>
            <a:off x="309600" y="1760400"/>
            <a:ext cx="6706800" cy="4424400"/>
          </a:xfrm>
          <a:prstGeom prst="rect">
            <a:avLst/>
          </a:prstGeom>
        </p:spPr>
        <p:txBody>
          <a:bodyPr/>
          <a:lstStyle>
            <a:lvl1pPr marL="0" indent="0">
              <a:defRPr sz="2400" b="1">
                <a:solidFill>
                  <a:schemeClr val="accent2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rodu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2"/>
          </p:nvPr>
        </p:nvSpPr>
        <p:spPr>
          <a:xfrm>
            <a:off x="309600" y="784800"/>
            <a:ext cx="8416800" cy="511200"/>
          </a:xfrm>
        </p:spPr>
        <p:txBody>
          <a:bodyPr/>
          <a:lstStyle>
            <a:lvl1pPr marL="0" indent="0">
              <a:buNone/>
              <a:defRPr sz="2800" b="1" baseline="0">
                <a:solidFill>
                  <a:schemeClr val="accent2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3"/>
          </p:nvPr>
        </p:nvSpPr>
        <p:spPr>
          <a:xfrm>
            <a:off x="309600" y="1760400"/>
            <a:ext cx="6706800" cy="4424400"/>
          </a:xfrm>
        </p:spPr>
        <p:txBody>
          <a:bodyPr/>
          <a:lstStyle>
            <a:lvl1pPr marL="0" indent="0">
              <a:buNone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7B1AB50-014B-4D39-B443-EA309DF7E7BF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  <p:sp>
        <p:nvSpPr>
          <p:cNvPr id="6" name="Date Placeholder 7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Author | 00 Month Year</a:t>
            </a:r>
            <a:endParaRPr lang="sv-SE"/>
          </a:p>
        </p:txBody>
      </p:sp>
      <p:sp>
        <p:nvSpPr>
          <p:cNvPr id="8" name="Footer Placeholder 10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Set area descriptor | Sub level 1</a:t>
            </a:r>
            <a:endParaRPr lang="sv-SE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Bod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4325" y="274639"/>
            <a:ext cx="8415339" cy="1296974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4" name="Text Placeholder 8"/>
          <p:cNvSpPr>
            <a:spLocks noGrp="1"/>
          </p:cNvSpPr>
          <p:nvPr>
            <p:ph type="body" sz="quarter" idx="13"/>
          </p:nvPr>
        </p:nvSpPr>
        <p:spPr>
          <a:xfrm>
            <a:off x="309600" y="1760400"/>
            <a:ext cx="6706800" cy="4424400"/>
          </a:xfrm>
          <a:prstGeom prst="rect">
            <a:avLst/>
          </a:prstGeom>
        </p:spPr>
        <p:txBody>
          <a:bodyPr/>
          <a:lstStyle>
            <a:lvl1pPr marL="0" indent="0">
              <a:defRPr sz="2400" b="1">
                <a:solidFill>
                  <a:schemeClr val="accent2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Bod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8"/>
          <p:cNvSpPr>
            <a:spLocks noGrp="1"/>
          </p:cNvSpPr>
          <p:nvPr>
            <p:ph type="body" sz="quarter" idx="13"/>
          </p:nvPr>
        </p:nvSpPr>
        <p:spPr>
          <a:xfrm>
            <a:off x="309600" y="1760400"/>
            <a:ext cx="6706800" cy="4424400"/>
          </a:xfrm>
          <a:prstGeom prst="rect">
            <a:avLst/>
          </a:prstGeom>
        </p:spPr>
        <p:txBody>
          <a:bodyPr/>
          <a:lstStyle>
            <a:lvl1pPr marL="0" indent="0">
              <a:defRPr sz="2400" b="1">
                <a:solidFill>
                  <a:schemeClr val="accent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314325" y="274639"/>
            <a:ext cx="8415339" cy="1296974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mb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314325" y="274638"/>
            <a:ext cx="4678363" cy="165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lvl="0"/>
            <a:r>
              <a:rPr lang="en-GB" dirty="0" smtClean="0"/>
              <a:t>Click to edit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313921" y="1949787"/>
            <a:ext cx="4680775" cy="2283304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defRPr sz="3600" b="1" baseline="0">
                <a:solidFill>
                  <a:schemeClr val="accent1"/>
                </a:solidFill>
                <a:latin typeface="Arial" pitchFamily="34" charset="0"/>
                <a:cs typeface="Arial" pitchFamily="34" charset="0"/>
              </a:defRPr>
            </a:lvl1pPr>
            <a:lvl2pPr>
              <a:buNone/>
              <a:defRPr/>
            </a:lvl2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4"/>
          </p:nvPr>
        </p:nvSpPr>
        <p:spPr>
          <a:xfrm>
            <a:off x="5743179" y="2485275"/>
            <a:ext cx="3391200" cy="4356000"/>
          </a:xfrm>
          <a:prstGeom prst="rect">
            <a:avLst/>
          </a:prstGeom>
        </p:spPr>
        <p:txBody>
          <a:bodyPr anchor="b" anchorCtr="0"/>
          <a:lstStyle>
            <a:lvl1pPr>
              <a:defRPr sz="1800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zh-CN" altLang="en-US" noProof="0" smtClean="0"/>
              <a:t>单击图标添加图片</a:t>
            </a:r>
            <a:endParaRPr lang="en-GB" noProof="0" dirty="0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4325" y="274638"/>
            <a:ext cx="4678363" cy="1656000"/>
          </a:xfrm>
        </p:spPr>
        <p:txBody>
          <a:bodyPr anchor="b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zh-CN" altLang="en-US" smtClean="0"/>
              <a:t>单击此处编辑母版标题样式</a:t>
            </a:r>
            <a:endParaRPr lang="en-GB" dirty="0"/>
          </a:p>
        </p:txBody>
      </p:sp>
      <p:sp>
        <p:nvSpPr>
          <p:cNvPr id="6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313201" y="1949787"/>
            <a:ext cx="4683732" cy="2283304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defRPr sz="3600" b="1" baseline="0">
                <a:solidFill>
                  <a:schemeClr val="accent1"/>
                </a:solidFill>
                <a:latin typeface="Arial" pitchFamily="34" charset="0"/>
                <a:cs typeface="Arial" pitchFamily="34" charset="0"/>
              </a:defRPr>
            </a:lvl1pPr>
            <a:lvl2pPr>
              <a:buNone/>
              <a:defRPr/>
            </a:lvl2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struction only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 userDrawn="1"/>
        </p:nvSpPr>
        <p:spPr>
          <a:xfrm>
            <a:off x="0" y="0"/>
            <a:ext cx="9144000" cy="1924050"/>
          </a:xfrm>
          <a:prstGeom prst="rect">
            <a:avLst/>
          </a:prstGeom>
          <a:solidFill>
            <a:schemeClr val="tx2">
              <a:alpha val="80000"/>
            </a:schemeClr>
          </a:solidFill>
        </p:spPr>
        <p:txBody>
          <a:bodyPr lIns="403200" tIns="252000" rIns="403200" bIns="252000">
            <a:spAutoFit/>
          </a:bodyPr>
          <a:lstStyle/>
          <a:p>
            <a:pPr>
              <a:defRPr/>
            </a:pPr>
            <a:r>
              <a:rPr lang="en-US" sz="3600" dirty="0">
                <a:solidFill>
                  <a:srgbClr val="FFFFFF"/>
                </a:solidFill>
                <a:cs typeface="+mn-cs"/>
              </a:rPr>
              <a:t>Instructions</a:t>
            </a:r>
          </a:p>
          <a:p>
            <a:pPr>
              <a:defRPr/>
            </a:pPr>
            <a:endParaRPr lang="en-US" sz="1400" dirty="0">
              <a:solidFill>
                <a:srgbClr val="FFFFFF"/>
              </a:solidFill>
              <a:cs typeface="+mn-cs"/>
            </a:endParaRPr>
          </a:p>
          <a:p>
            <a:pPr>
              <a:defRPr/>
            </a:pPr>
            <a:r>
              <a:rPr lang="en-US" sz="1400" dirty="0">
                <a:solidFill>
                  <a:srgbClr val="FFFFFF"/>
                </a:solidFill>
                <a:cs typeface="+mn-cs"/>
              </a:rPr>
              <a:t>The depth of the legibility box can be altered up or down to fit above the last line of type.</a:t>
            </a:r>
            <a:br>
              <a:rPr lang="en-US" sz="1400" dirty="0">
                <a:solidFill>
                  <a:srgbClr val="FFFFFF"/>
                </a:solidFill>
                <a:cs typeface="+mn-cs"/>
              </a:rPr>
            </a:br>
            <a:r>
              <a:rPr lang="en-US" sz="1400" dirty="0">
                <a:solidFill>
                  <a:srgbClr val="FFFFFF"/>
                </a:solidFill>
                <a:cs typeface="+mn-cs"/>
              </a:rPr>
              <a:t/>
            </a:r>
            <a:br>
              <a:rPr lang="en-US" sz="1400" dirty="0">
                <a:solidFill>
                  <a:srgbClr val="FFFFFF"/>
                </a:solidFill>
                <a:cs typeface="+mn-cs"/>
              </a:rPr>
            </a:br>
            <a:r>
              <a:rPr lang="en-US" sz="1400" dirty="0">
                <a:solidFill>
                  <a:srgbClr val="FFFFFF"/>
                </a:solidFill>
                <a:cs typeface="+mn-cs"/>
              </a:rPr>
              <a:t>Avoid covering key elements in the image with text. </a:t>
            </a:r>
            <a:endParaRPr lang="en-US" dirty="0">
              <a:solidFill>
                <a:srgbClr val="FFFFFF"/>
              </a:solidFill>
              <a:cs typeface="+mn-cs"/>
            </a:endParaRPr>
          </a:p>
        </p:txBody>
      </p:sp>
      <p:sp>
        <p:nvSpPr>
          <p:cNvPr id="8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-32" y="4000518"/>
            <a:ext cx="7215213" cy="1357309"/>
          </a:xfrm>
          <a:prstGeom prst="rect">
            <a:avLst/>
          </a:prstGeom>
        </p:spPr>
        <p:txBody>
          <a:bodyPr/>
          <a:lstStyle>
            <a:lvl1pPr>
              <a:buFontTx/>
              <a:buNone/>
              <a:defRPr sz="1400" b="1" baseline="0">
                <a:latin typeface="Arial" pitchFamily="34" charset="0"/>
                <a:cs typeface="Arial" pitchFamily="34" charset="0"/>
              </a:defRPr>
            </a:lvl1pPr>
            <a:lvl2pPr>
              <a:buNone/>
              <a:defRPr sz="1400" b="1"/>
            </a:lvl2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73356"/>
          </a:xfrm>
          <a:solidFill>
            <a:schemeClr val="tx2">
              <a:alpha val="80000"/>
            </a:schemeClr>
          </a:solidFill>
        </p:spPr>
        <p:txBody>
          <a:bodyPr lIns="403200" tIns="320400" rIns="403200" bIns="320400">
            <a:spAutoFit/>
          </a:bodyPr>
          <a:lstStyle>
            <a:lvl1pPr>
              <a:defRPr b="1"/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-32" y="4000518"/>
            <a:ext cx="7215213" cy="1357309"/>
          </a:xfrm>
          <a:prstGeom prst="rect">
            <a:avLst/>
          </a:prstGeom>
        </p:spPr>
        <p:txBody>
          <a:bodyPr/>
          <a:lstStyle>
            <a:lvl1pPr>
              <a:buFontTx/>
              <a:buNone/>
              <a:defRPr sz="1400" b="1" baseline="0">
                <a:latin typeface="Arial" pitchFamily="34" charset="0"/>
                <a:cs typeface="Arial" pitchFamily="34" charset="0"/>
              </a:defRPr>
            </a:lvl1pPr>
            <a:lvl2pPr>
              <a:buNone/>
              <a:defRPr sz="1400" b="1"/>
            </a:lvl2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d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309600" y="784800"/>
            <a:ext cx="8416800" cy="511200"/>
          </a:xfrm>
        </p:spPr>
        <p:txBody>
          <a:bodyPr/>
          <a:lstStyle>
            <a:lvl1pPr marL="0" indent="0">
              <a:buNone/>
              <a:defRPr sz="2800" b="1" baseline="0">
                <a:solidFill>
                  <a:schemeClr val="accent2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8" name="Text Placeholder 8"/>
          <p:cNvSpPr>
            <a:spLocks noGrp="1"/>
          </p:cNvSpPr>
          <p:nvPr>
            <p:ph type="body" sz="quarter" idx="14"/>
          </p:nvPr>
        </p:nvSpPr>
        <p:spPr>
          <a:xfrm>
            <a:off x="309600" y="1760400"/>
            <a:ext cx="6706800" cy="4424400"/>
          </a:xfrm>
        </p:spPr>
        <p:txBody>
          <a:bodyPr/>
          <a:lstStyle>
            <a:lvl1pPr marL="0" indent="0">
              <a:buNone/>
              <a:defRPr sz="1800" b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3BBC56-9060-4A30-8D2B-E4FD0A6C36F9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  <p:sp>
        <p:nvSpPr>
          <p:cNvPr id="6" name="Date Placeholder 7"/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Author | 00 Month Year</a:t>
            </a:r>
            <a:endParaRPr lang="sv-SE"/>
          </a:p>
        </p:txBody>
      </p:sp>
      <p:sp>
        <p:nvSpPr>
          <p:cNvPr id="9" name="Footer Placeholder 10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Set area descriptor | Sub level 1</a:t>
            </a:r>
            <a:endParaRPr lang="sv-SE" dirty="0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bod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04000"/>
          </a:xfrm>
          <a:solidFill>
            <a:schemeClr val="tx2">
              <a:alpha val="80000"/>
            </a:schemeClr>
          </a:solidFill>
        </p:spPr>
        <p:txBody>
          <a:bodyPr lIns="403200" tIns="320400" rIns="403200" bIns="320400">
            <a:noAutofit/>
          </a:bodyPr>
          <a:lstStyle>
            <a:lvl1pPr>
              <a:defRPr b="1"/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0" y="1404001"/>
            <a:ext cx="9144000" cy="595802"/>
          </a:xfrm>
          <a:prstGeom prst="rect">
            <a:avLst/>
          </a:prstGeom>
          <a:solidFill>
            <a:schemeClr val="tx2">
              <a:alpha val="80000"/>
            </a:schemeClr>
          </a:solidFill>
        </p:spPr>
        <p:txBody>
          <a:bodyPr lIns="403200" tIns="180000" rIns="403200" bIns="180000">
            <a:spAutoFit/>
          </a:bodyPr>
          <a:lstStyle>
            <a:lvl1pPr marL="0" indent="0">
              <a:defRPr sz="1400" baseline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/>
          </p:nvPr>
        </p:nvSpPr>
        <p:spPr>
          <a:xfrm>
            <a:off x="-32" y="4000518"/>
            <a:ext cx="7215213" cy="1357309"/>
          </a:xfrm>
          <a:prstGeom prst="rect">
            <a:avLst/>
          </a:prstGeom>
        </p:spPr>
        <p:txBody>
          <a:bodyPr/>
          <a:lstStyle>
            <a:lvl1pPr>
              <a:buFontTx/>
              <a:buNone/>
              <a:defRPr sz="1400" b="1" baseline="0">
                <a:latin typeface="Arial" pitchFamily="34" charset="0"/>
                <a:cs typeface="Arial" pitchFamily="34" charset="0"/>
              </a:defRPr>
            </a:lvl1pPr>
            <a:lvl2pPr>
              <a:buNone/>
              <a:defRPr sz="1400" b="1"/>
            </a:lvl2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dy at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0" y="1"/>
            <a:ext cx="9144000" cy="595802"/>
          </a:xfrm>
          <a:prstGeom prst="rect">
            <a:avLst/>
          </a:prstGeom>
          <a:solidFill>
            <a:schemeClr val="tx2">
              <a:alpha val="80000"/>
            </a:schemeClr>
          </a:solidFill>
        </p:spPr>
        <p:txBody>
          <a:bodyPr lIns="403200" tIns="180000" rIns="403200" bIns="180000">
            <a:spAutoFit/>
          </a:bodyPr>
          <a:lstStyle>
            <a:lvl1pPr marL="0" indent="0">
              <a:defRPr sz="1400" baseline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3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-32" y="4000518"/>
            <a:ext cx="7215213" cy="1357309"/>
          </a:xfrm>
          <a:prstGeom prst="rect">
            <a:avLst/>
          </a:prstGeom>
        </p:spPr>
        <p:txBody>
          <a:bodyPr/>
          <a:lstStyle>
            <a:lvl1pPr>
              <a:buFontTx/>
              <a:buNone/>
              <a:defRPr sz="1400" b="1" baseline="0">
                <a:latin typeface="Arial" pitchFamily="34" charset="0"/>
                <a:cs typeface="Arial" pitchFamily="34" charset="0"/>
              </a:defRPr>
            </a:lvl1pPr>
            <a:lvl2pPr>
              <a:buNone/>
              <a:defRPr sz="1400" b="1"/>
            </a:lvl2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dy at bot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0" y="4857760"/>
            <a:ext cx="9144000" cy="2000264"/>
          </a:xfrm>
          <a:prstGeom prst="rect">
            <a:avLst/>
          </a:prstGeom>
          <a:solidFill>
            <a:schemeClr val="tx2">
              <a:alpha val="80000"/>
            </a:schemeClr>
          </a:solidFill>
        </p:spPr>
        <p:txBody>
          <a:bodyPr lIns="403200" tIns="180000" rIns="403200" bIns="180000" anchor="b" anchorCtr="0">
            <a:noAutofit/>
          </a:bodyPr>
          <a:lstStyle>
            <a:lvl1pPr marL="0" indent="0">
              <a:defRPr sz="1400" baseline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-32" y="2428869"/>
            <a:ext cx="7215213" cy="1357309"/>
          </a:xfrm>
          <a:prstGeom prst="rect">
            <a:avLst/>
          </a:prstGeom>
        </p:spPr>
        <p:txBody>
          <a:bodyPr/>
          <a:lstStyle>
            <a:lvl1pPr>
              <a:buFontTx/>
              <a:buNone/>
              <a:defRPr sz="1400" b="1" baseline="0">
                <a:latin typeface="Arial" pitchFamily="34" charset="0"/>
                <a:cs typeface="Arial" pitchFamily="34" charset="0"/>
              </a:defRPr>
            </a:lvl1pPr>
            <a:lvl2pPr>
              <a:buNone/>
              <a:defRPr sz="1400" b="1"/>
            </a:lvl2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struction only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 userDrawn="1"/>
        </p:nvSpPr>
        <p:spPr>
          <a:xfrm>
            <a:off x="0" y="0"/>
            <a:ext cx="9144000" cy="1924050"/>
          </a:xfrm>
          <a:prstGeom prst="rect">
            <a:avLst/>
          </a:prstGeom>
          <a:solidFill>
            <a:schemeClr val="tx1">
              <a:alpha val="60000"/>
            </a:schemeClr>
          </a:solidFill>
        </p:spPr>
        <p:txBody>
          <a:bodyPr lIns="403200" tIns="252000" rIns="403200" bIns="252000">
            <a:spAutoFit/>
          </a:bodyPr>
          <a:lstStyle/>
          <a:p>
            <a:pPr>
              <a:defRPr/>
            </a:pPr>
            <a:r>
              <a:rPr lang="en-US" sz="3600" dirty="0">
                <a:solidFill>
                  <a:srgbClr val="FFFFFF"/>
                </a:solidFill>
                <a:cs typeface="+mn-cs"/>
              </a:rPr>
              <a:t>Instructions</a:t>
            </a:r>
          </a:p>
          <a:p>
            <a:pPr>
              <a:defRPr/>
            </a:pPr>
            <a:endParaRPr lang="en-US" sz="1400" dirty="0">
              <a:solidFill>
                <a:srgbClr val="FFFFFF"/>
              </a:solidFill>
              <a:cs typeface="+mn-cs"/>
            </a:endParaRPr>
          </a:p>
          <a:p>
            <a:pPr>
              <a:defRPr/>
            </a:pPr>
            <a:r>
              <a:rPr lang="en-US" sz="1400" dirty="0">
                <a:solidFill>
                  <a:srgbClr val="FFFFFF"/>
                </a:solidFill>
                <a:cs typeface="+mn-cs"/>
              </a:rPr>
              <a:t>The depth of the legibility box can be altered up or down to fit above the last line of type.</a:t>
            </a:r>
            <a:br>
              <a:rPr lang="en-US" sz="1400" dirty="0">
                <a:solidFill>
                  <a:srgbClr val="FFFFFF"/>
                </a:solidFill>
                <a:cs typeface="+mn-cs"/>
              </a:rPr>
            </a:br>
            <a:r>
              <a:rPr lang="en-US" sz="1400" dirty="0">
                <a:solidFill>
                  <a:srgbClr val="FFFFFF"/>
                </a:solidFill>
                <a:cs typeface="+mn-cs"/>
              </a:rPr>
              <a:t/>
            </a:r>
            <a:br>
              <a:rPr lang="en-US" sz="1400" dirty="0">
                <a:solidFill>
                  <a:srgbClr val="FFFFFF"/>
                </a:solidFill>
                <a:cs typeface="+mn-cs"/>
              </a:rPr>
            </a:br>
            <a:r>
              <a:rPr lang="en-US" sz="1400" dirty="0">
                <a:solidFill>
                  <a:srgbClr val="FFFFFF"/>
                </a:solidFill>
                <a:cs typeface="+mn-cs"/>
              </a:rPr>
              <a:t>Avoid covering key elements in the image with text. </a:t>
            </a:r>
            <a:endParaRPr lang="en-US" dirty="0">
              <a:solidFill>
                <a:srgbClr val="FFFFFF"/>
              </a:solidFill>
              <a:cs typeface="+mn-cs"/>
            </a:endParaRPr>
          </a:p>
        </p:txBody>
      </p:sp>
      <p:sp>
        <p:nvSpPr>
          <p:cNvPr id="8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-32" y="4000518"/>
            <a:ext cx="7215213" cy="1357309"/>
          </a:xfrm>
          <a:prstGeom prst="rect">
            <a:avLst/>
          </a:prstGeom>
        </p:spPr>
        <p:txBody>
          <a:bodyPr/>
          <a:lstStyle>
            <a:lvl1pPr>
              <a:buFontTx/>
              <a:buNone/>
              <a:defRPr sz="1400" b="1" baseline="0">
                <a:latin typeface="Arial" pitchFamily="34" charset="0"/>
                <a:cs typeface="Arial" pitchFamily="34" charset="0"/>
              </a:defRPr>
            </a:lvl1pPr>
            <a:lvl2pPr>
              <a:buNone/>
              <a:defRPr sz="1400" b="1"/>
            </a:lvl2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73356"/>
          </a:xfrm>
          <a:solidFill>
            <a:schemeClr val="tx1">
              <a:alpha val="60000"/>
            </a:schemeClr>
          </a:solidFill>
        </p:spPr>
        <p:txBody>
          <a:bodyPr lIns="403200" tIns="320400" rIns="403200" bIns="320400">
            <a:spAutoFit/>
          </a:bodyPr>
          <a:lstStyle>
            <a:lvl1pPr>
              <a:defRPr b="1"/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-32" y="4000518"/>
            <a:ext cx="7215213" cy="1357309"/>
          </a:xfrm>
          <a:prstGeom prst="rect">
            <a:avLst/>
          </a:prstGeom>
        </p:spPr>
        <p:txBody>
          <a:bodyPr/>
          <a:lstStyle>
            <a:lvl1pPr>
              <a:buFontTx/>
              <a:buNone/>
              <a:defRPr sz="1400" b="1" baseline="0">
                <a:latin typeface="Arial" pitchFamily="34" charset="0"/>
                <a:cs typeface="Arial" pitchFamily="34" charset="0"/>
              </a:defRPr>
            </a:lvl1pPr>
            <a:lvl2pPr>
              <a:buNone/>
              <a:defRPr sz="1400" b="1"/>
            </a:lvl2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bod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04000"/>
          </a:xfrm>
          <a:solidFill>
            <a:schemeClr val="tx1">
              <a:alpha val="60000"/>
            </a:schemeClr>
          </a:solidFill>
        </p:spPr>
        <p:txBody>
          <a:bodyPr lIns="403200" tIns="320400" rIns="403200" bIns="320400">
            <a:noAutofit/>
          </a:bodyPr>
          <a:lstStyle>
            <a:lvl1pPr>
              <a:defRPr b="1"/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0" y="1404001"/>
            <a:ext cx="9144000" cy="595802"/>
          </a:xfrm>
          <a:prstGeom prst="rect">
            <a:avLst/>
          </a:prstGeom>
          <a:solidFill>
            <a:schemeClr val="tx1">
              <a:alpha val="60000"/>
            </a:schemeClr>
          </a:solidFill>
        </p:spPr>
        <p:txBody>
          <a:bodyPr lIns="403200" tIns="180000" rIns="403200" bIns="180000">
            <a:spAutoFit/>
          </a:bodyPr>
          <a:lstStyle>
            <a:lvl1pPr marL="0" indent="0">
              <a:defRPr sz="1400" baseline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/>
          </p:nvPr>
        </p:nvSpPr>
        <p:spPr>
          <a:xfrm>
            <a:off x="-32" y="4000518"/>
            <a:ext cx="7215213" cy="1357309"/>
          </a:xfrm>
          <a:prstGeom prst="rect">
            <a:avLst/>
          </a:prstGeom>
        </p:spPr>
        <p:txBody>
          <a:bodyPr/>
          <a:lstStyle>
            <a:lvl1pPr>
              <a:buFontTx/>
              <a:buNone/>
              <a:defRPr sz="1400" b="1" baseline="0">
                <a:latin typeface="Arial" pitchFamily="34" charset="0"/>
                <a:cs typeface="Arial" pitchFamily="34" charset="0"/>
              </a:defRPr>
            </a:lvl1pPr>
            <a:lvl2pPr>
              <a:buNone/>
              <a:defRPr sz="1400" b="1"/>
            </a:lvl2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dy at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0" y="1"/>
            <a:ext cx="9144000" cy="595802"/>
          </a:xfrm>
          <a:prstGeom prst="rect">
            <a:avLst/>
          </a:prstGeom>
          <a:solidFill>
            <a:schemeClr val="tx1">
              <a:alpha val="60000"/>
            </a:schemeClr>
          </a:solidFill>
        </p:spPr>
        <p:txBody>
          <a:bodyPr lIns="403200" tIns="180000" rIns="403200" bIns="180000">
            <a:spAutoFit/>
          </a:bodyPr>
          <a:lstStyle>
            <a:lvl1pPr marL="0" indent="0">
              <a:defRPr sz="1400" baseline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3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-32" y="4000518"/>
            <a:ext cx="7215213" cy="1357309"/>
          </a:xfrm>
          <a:prstGeom prst="rect">
            <a:avLst/>
          </a:prstGeom>
        </p:spPr>
        <p:txBody>
          <a:bodyPr/>
          <a:lstStyle>
            <a:lvl1pPr>
              <a:buFontTx/>
              <a:buNone/>
              <a:defRPr sz="1400" b="1" baseline="0">
                <a:latin typeface="Arial" pitchFamily="34" charset="0"/>
                <a:cs typeface="Arial" pitchFamily="34" charset="0"/>
              </a:defRPr>
            </a:lvl1pPr>
            <a:lvl2pPr>
              <a:buNone/>
              <a:defRPr sz="1400" b="1"/>
            </a:lvl2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dy at bot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0" y="4857760"/>
            <a:ext cx="9144000" cy="2001600"/>
          </a:xfrm>
          <a:prstGeom prst="rect">
            <a:avLst/>
          </a:prstGeom>
          <a:solidFill>
            <a:schemeClr val="tx1">
              <a:alpha val="60000"/>
            </a:schemeClr>
          </a:solidFill>
        </p:spPr>
        <p:txBody>
          <a:bodyPr lIns="403200" tIns="180000" rIns="403200" bIns="180000" anchor="b" anchorCtr="0">
            <a:noAutofit/>
          </a:bodyPr>
          <a:lstStyle>
            <a:lvl1pPr marL="0" indent="0">
              <a:defRPr sz="1400" baseline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-32" y="1928803"/>
            <a:ext cx="7215213" cy="1357309"/>
          </a:xfrm>
          <a:prstGeom prst="rect">
            <a:avLst/>
          </a:prstGeom>
        </p:spPr>
        <p:txBody>
          <a:bodyPr/>
          <a:lstStyle>
            <a:lvl1pPr>
              <a:buFontTx/>
              <a:buNone/>
              <a:defRPr sz="1400" b="1" baseline="0">
                <a:latin typeface="Arial" pitchFamily="34" charset="0"/>
                <a:cs typeface="Arial" pitchFamily="34" charset="0"/>
              </a:defRPr>
            </a:lvl1pPr>
            <a:lvl2pPr>
              <a:buNone/>
              <a:defRPr sz="1400" b="1"/>
            </a:lvl2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309600" y="274638"/>
            <a:ext cx="8415339" cy="5112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314325" y="1760539"/>
            <a:ext cx="6705600" cy="4425950"/>
          </a:xfrm>
        </p:spPr>
        <p:txBody>
          <a:bodyPr/>
          <a:lstStyle>
            <a:lvl1pPr marL="266400" indent="-266400">
              <a:buClr>
                <a:schemeClr val="tx2"/>
              </a:buClr>
              <a:buFont typeface="Arial" pitchFamily="34" charset="0"/>
              <a:buChar char="•"/>
              <a:defRPr sz="1800">
                <a:latin typeface="Arial" pitchFamily="34" charset="0"/>
                <a:cs typeface="Arial" pitchFamily="34" charset="0"/>
              </a:defRPr>
            </a:lvl1pPr>
            <a:lvl2pPr>
              <a:defRPr sz="1800"/>
            </a:lvl2pPr>
            <a:lvl3pPr>
              <a:defRPr sz="1600" baseline="0">
                <a:latin typeface="Arial" pitchFamily="34" charset="0"/>
                <a:cs typeface="Arial" pitchFamily="34" charset="0"/>
              </a:defRPr>
            </a:lvl3pPr>
            <a:lvl4pPr marL="622800" indent="-180000">
              <a:defRPr sz="1600">
                <a:latin typeface="Arial" pitchFamily="34" charset="0"/>
                <a:cs typeface="Arial" pitchFamily="34" charset="0"/>
              </a:defRPr>
            </a:lvl4pPr>
            <a:lvl5pPr marL="622800">
              <a:defRPr sz="1600">
                <a:latin typeface="Arial" pitchFamily="34" charset="0"/>
                <a:cs typeface="Arial" pitchFamily="34" charset="0"/>
              </a:defRPr>
            </a:lvl5pPr>
            <a:lvl6pPr>
              <a:defRPr>
                <a:latin typeface="Arial" pitchFamily="34" charset="0"/>
                <a:cs typeface="Arial" pitchFamily="34" charset="0"/>
              </a:defRPr>
            </a:lvl6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10" name="Text Placeholder 6"/>
          <p:cNvSpPr>
            <a:spLocks noGrp="1"/>
          </p:cNvSpPr>
          <p:nvPr>
            <p:ph type="body" sz="quarter" idx="12"/>
          </p:nvPr>
        </p:nvSpPr>
        <p:spPr>
          <a:xfrm>
            <a:off x="309600" y="784800"/>
            <a:ext cx="8416800" cy="511200"/>
          </a:xfrm>
        </p:spPr>
        <p:txBody>
          <a:bodyPr/>
          <a:lstStyle>
            <a:lvl1pPr marL="0" indent="0">
              <a:buNone/>
              <a:defRPr sz="2800" b="1" baseline="0">
                <a:solidFill>
                  <a:schemeClr val="accent2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4EEA9B-4A93-4472-992B-A0A189BEC826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  <p:sp>
        <p:nvSpPr>
          <p:cNvPr id="6" name="Date Placeholder 7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Author | 00 Month Year</a:t>
            </a:r>
            <a:endParaRPr lang="sv-SE"/>
          </a:p>
        </p:txBody>
      </p:sp>
      <p:sp>
        <p:nvSpPr>
          <p:cNvPr id="7" name="Footer Placeholder 10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Set area descriptor | Sub level 1</a:t>
            </a:r>
            <a:endParaRPr lang="sv-SE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dy and right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309600" y="784800"/>
            <a:ext cx="8416800" cy="511200"/>
          </a:xfrm>
        </p:spPr>
        <p:txBody>
          <a:bodyPr/>
          <a:lstStyle>
            <a:lvl1pPr marL="0" indent="0">
              <a:buNone/>
              <a:defRPr sz="2800" b="1" baseline="0">
                <a:solidFill>
                  <a:schemeClr val="accent2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10" name="Content Placeholder 9"/>
          <p:cNvSpPr>
            <a:spLocks noGrp="1"/>
          </p:cNvSpPr>
          <p:nvPr>
            <p:ph sz="quarter" idx="14"/>
          </p:nvPr>
        </p:nvSpPr>
        <p:spPr>
          <a:xfrm>
            <a:off x="4500000" y="1760400"/>
            <a:ext cx="3960000" cy="3960000"/>
          </a:xfrm>
        </p:spPr>
        <p:txBody>
          <a:bodyPr/>
          <a:lstStyle>
            <a:lvl1pPr marL="180000" indent="-180000">
              <a:buFont typeface="Arial" pitchFamily="34" charset="0"/>
              <a:buChar char="•"/>
              <a:defRPr sz="1400"/>
            </a:lvl1pPr>
            <a:lvl2pPr>
              <a:defRPr sz="14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5"/>
          </p:nvPr>
        </p:nvSpPr>
        <p:spPr>
          <a:xfrm>
            <a:off x="309600" y="1760400"/>
            <a:ext cx="3960000" cy="3960000"/>
          </a:xfrm>
        </p:spPr>
        <p:txBody>
          <a:bodyPr/>
          <a:lstStyle>
            <a:lvl1pPr marL="0" indent="0">
              <a:buNone/>
              <a:defRPr sz="1400"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1E8D88B-1137-4A9F-80E7-86E08EF56BCC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Author | 00 Month Year</a:t>
            </a:r>
            <a:endParaRPr lang="sv-SE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8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Set area descriptor | Sub level 1</a:t>
            </a:r>
            <a:endParaRPr lang="sv-SE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dy and 2 right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309600" y="784800"/>
            <a:ext cx="8416800" cy="511200"/>
          </a:xfrm>
        </p:spPr>
        <p:txBody>
          <a:bodyPr/>
          <a:lstStyle>
            <a:lvl1pPr marL="0" indent="0">
              <a:buNone/>
              <a:defRPr sz="2800" b="1" baseline="0">
                <a:solidFill>
                  <a:schemeClr val="accent2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10" name="Content Placeholder 9"/>
          <p:cNvSpPr>
            <a:spLocks noGrp="1"/>
          </p:cNvSpPr>
          <p:nvPr>
            <p:ph sz="quarter" idx="14"/>
          </p:nvPr>
        </p:nvSpPr>
        <p:spPr>
          <a:xfrm>
            <a:off x="4500000" y="1760400"/>
            <a:ext cx="3960000" cy="1872000"/>
          </a:xfrm>
        </p:spPr>
        <p:txBody>
          <a:bodyPr/>
          <a:lstStyle>
            <a:lvl1pPr marL="180000" indent="-180000">
              <a:buFont typeface="Arial" pitchFamily="34" charset="0"/>
              <a:buChar char="•"/>
              <a:defRPr sz="1400"/>
            </a:lvl1pPr>
            <a:lvl2pPr>
              <a:defRPr sz="14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5"/>
          </p:nvPr>
        </p:nvSpPr>
        <p:spPr>
          <a:xfrm>
            <a:off x="309600" y="1760400"/>
            <a:ext cx="3960000" cy="3960000"/>
          </a:xfrm>
        </p:spPr>
        <p:txBody>
          <a:bodyPr/>
          <a:lstStyle>
            <a:lvl1pPr marL="0" indent="0">
              <a:buNone/>
              <a:defRPr sz="1400"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Content Placeholder 9"/>
          <p:cNvSpPr>
            <a:spLocks noGrp="1"/>
          </p:cNvSpPr>
          <p:nvPr>
            <p:ph sz="quarter" idx="16"/>
          </p:nvPr>
        </p:nvSpPr>
        <p:spPr>
          <a:xfrm>
            <a:off x="4502991" y="3848103"/>
            <a:ext cx="3960000" cy="1872000"/>
          </a:xfrm>
        </p:spPr>
        <p:txBody>
          <a:bodyPr/>
          <a:lstStyle>
            <a:lvl1pPr marL="180000" indent="-180000">
              <a:buFont typeface="Arial" pitchFamily="34" charset="0"/>
              <a:buChar char="•"/>
              <a:defRPr sz="1400"/>
            </a:lvl1pPr>
            <a:lvl2pPr>
              <a:defRPr sz="14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94B3933-A167-4881-A42A-83EA9068DC5D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  <p:sp>
        <p:nvSpPr>
          <p:cNvPr id="11" name="Date Placeholder 7"/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Author | 00 Month Year</a:t>
            </a:r>
            <a:endParaRPr lang="sv-SE"/>
          </a:p>
        </p:txBody>
      </p:sp>
      <p:sp>
        <p:nvSpPr>
          <p:cNvPr id="13" name="Footer Placeholder 10"/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Set area descriptor | Sub level 1</a:t>
            </a:r>
            <a:endParaRPr lang="sv-SE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309600" y="784800"/>
            <a:ext cx="8416800" cy="511200"/>
          </a:xfrm>
        </p:spPr>
        <p:txBody>
          <a:bodyPr/>
          <a:lstStyle>
            <a:lvl1pPr marL="0" indent="0">
              <a:buNone/>
              <a:defRPr sz="2800" b="1" baseline="0">
                <a:solidFill>
                  <a:schemeClr val="accent2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10" name="Content Placeholder 9"/>
          <p:cNvSpPr>
            <a:spLocks noGrp="1"/>
          </p:cNvSpPr>
          <p:nvPr>
            <p:ph sz="quarter" idx="14"/>
          </p:nvPr>
        </p:nvSpPr>
        <p:spPr>
          <a:xfrm>
            <a:off x="4500000" y="1760400"/>
            <a:ext cx="3960000" cy="3960000"/>
          </a:xfrm>
        </p:spPr>
        <p:txBody>
          <a:bodyPr/>
          <a:lstStyle>
            <a:lvl1pPr marL="180000" indent="-180000">
              <a:buFont typeface="Arial" pitchFamily="34" charset="0"/>
              <a:buChar char="•"/>
              <a:defRPr sz="1400"/>
            </a:lvl1pPr>
            <a:lvl2pPr>
              <a:defRPr sz="14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12" name="Content Placeholder 9"/>
          <p:cNvSpPr>
            <a:spLocks noGrp="1"/>
          </p:cNvSpPr>
          <p:nvPr>
            <p:ph sz="quarter" idx="15"/>
          </p:nvPr>
        </p:nvSpPr>
        <p:spPr>
          <a:xfrm>
            <a:off x="309600" y="1760400"/>
            <a:ext cx="3960000" cy="3960000"/>
          </a:xfrm>
        </p:spPr>
        <p:txBody>
          <a:bodyPr/>
          <a:lstStyle>
            <a:lvl1pPr marL="180000" indent="-180000">
              <a:buFont typeface="Arial" pitchFamily="34" charset="0"/>
              <a:buChar char="•"/>
              <a:defRPr sz="1400"/>
            </a:lvl1pPr>
            <a:lvl2pPr>
              <a:defRPr sz="14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00C2EA-49B1-4BFC-8A5F-3145907CB9C8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Author | 00 Month Year</a:t>
            </a:r>
            <a:endParaRPr lang="sv-SE"/>
          </a:p>
        </p:txBody>
      </p:sp>
      <p:sp>
        <p:nvSpPr>
          <p:cNvPr id="9" name="Footer Placeholder 10"/>
          <p:cNvSpPr>
            <a:spLocks noGrp="1"/>
          </p:cNvSpPr>
          <p:nvPr>
            <p:ph type="ftr" sz="quarter" idx="18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Set area descriptor | Sub level 1</a:t>
            </a:r>
            <a:endParaRPr lang="sv-SE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09600" y="274638"/>
            <a:ext cx="8415339" cy="5112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10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309600" y="784800"/>
            <a:ext cx="8416800" cy="511200"/>
          </a:xfrm>
        </p:spPr>
        <p:txBody>
          <a:bodyPr/>
          <a:lstStyle>
            <a:lvl1pPr marL="0" indent="0">
              <a:buNone/>
              <a:defRPr sz="2800" b="1" baseline="0">
                <a:solidFill>
                  <a:schemeClr val="accent2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313200" y="1760400"/>
            <a:ext cx="2674800" cy="3960000"/>
          </a:xfrm>
        </p:spPr>
        <p:txBody>
          <a:bodyPr/>
          <a:lstStyle>
            <a:lvl1pPr>
              <a:buFont typeface="Arial" pitchFamily="34" charset="0"/>
              <a:buChar char="•"/>
              <a:defRPr sz="1400"/>
            </a:lvl1pPr>
            <a:lvl2pPr>
              <a:defRPr sz="14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17" name="Content Placeholder 16"/>
          <p:cNvSpPr>
            <a:spLocks noGrp="1"/>
          </p:cNvSpPr>
          <p:nvPr>
            <p:ph sz="quarter" idx="15"/>
          </p:nvPr>
        </p:nvSpPr>
        <p:spPr>
          <a:xfrm>
            <a:off x="3268800" y="1760400"/>
            <a:ext cx="2674800" cy="3960000"/>
          </a:xfrm>
        </p:spPr>
        <p:txBody>
          <a:bodyPr/>
          <a:lstStyle>
            <a:lvl1pPr>
              <a:buFont typeface="Arial" pitchFamily="34" charset="0"/>
              <a:buChar char="•"/>
              <a:defRPr sz="1400"/>
            </a:lvl1pPr>
            <a:lvl2pPr>
              <a:defRPr sz="14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19" name="Content Placeholder 18"/>
          <p:cNvSpPr>
            <a:spLocks noGrp="1"/>
          </p:cNvSpPr>
          <p:nvPr>
            <p:ph sz="quarter" idx="16"/>
          </p:nvPr>
        </p:nvSpPr>
        <p:spPr>
          <a:xfrm>
            <a:off x="6220800" y="1760400"/>
            <a:ext cx="2674800" cy="3960000"/>
          </a:xfrm>
        </p:spPr>
        <p:txBody>
          <a:bodyPr/>
          <a:lstStyle>
            <a:lvl1pPr>
              <a:buFont typeface="Arial" pitchFamily="34" charset="0"/>
              <a:buChar char="•"/>
              <a:defRPr sz="1400"/>
            </a:lvl1pPr>
            <a:lvl2pPr>
              <a:defRPr sz="14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717A8A-812D-450A-9195-6871F7BAF0C2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Author | 00 Month Year</a:t>
            </a:r>
            <a:endParaRPr lang="sv-SE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Set area descriptor | Sub level 1</a:t>
            </a:r>
            <a:endParaRPr lang="sv-SE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dy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09600" y="274638"/>
            <a:ext cx="8415339" cy="5112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10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309600" y="784800"/>
            <a:ext cx="8416800" cy="511200"/>
          </a:xfrm>
        </p:spPr>
        <p:txBody>
          <a:bodyPr/>
          <a:lstStyle>
            <a:lvl1pPr marL="0" indent="0">
              <a:buNone/>
              <a:defRPr sz="2800" b="1" baseline="0">
                <a:solidFill>
                  <a:schemeClr val="accent2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313200" y="3714753"/>
            <a:ext cx="6706800" cy="2005648"/>
          </a:xfrm>
        </p:spPr>
        <p:txBody>
          <a:bodyPr/>
          <a:lstStyle>
            <a:lvl1pPr>
              <a:buFont typeface="Arial" pitchFamily="34" charset="0"/>
              <a:buChar char="•"/>
              <a:defRPr sz="1400"/>
            </a:lvl1pPr>
            <a:lvl2pPr>
              <a:defRPr sz="14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11" name="Text Placeholder 8"/>
          <p:cNvSpPr>
            <a:spLocks noGrp="1"/>
          </p:cNvSpPr>
          <p:nvPr>
            <p:ph type="body" sz="quarter" idx="17"/>
          </p:nvPr>
        </p:nvSpPr>
        <p:spPr>
          <a:xfrm>
            <a:off x="309600" y="1760400"/>
            <a:ext cx="6706800" cy="1811476"/>
          </a:xfrm>
        </p:spPr>
        <p:txBody>
          <a:bodyPr/>
          <a:lstStyle>
            <a:lvl1pPr marL="0" indent="0">
              <a:buNone/>
              <a:defRPr sz="1800" b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A104B7-E287-4798-A4A2-30436757B9ED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  <p:sp>
        <p:nvSpPr>
          <p:cNvPr id="7" name="Date Placeholder 7"/>
          <p:cNvSpPr>
            <a:spLocks noGrp="1"/>
          </p:cNvSpPr>
          <p:nvPr>
            <p:ph type="dt" sz="half" idx="19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Author | 00 Month Year</a:t>
            </a:r>
            <a:endParaRPr lang="sv-SE"/>
          </a:p>
        </p:txBody>
      </p:sp>
      <p:sp>
        <p:nvSpPr>
          <p:cNvPr id="8" name="Footer Placeholder 10"/>
          <p:cNvSpPr>
            <a:spLocks noGrp="1"/>
          </p:cNvSpPr>
          <p:nvPr>
            <p:ph type="ftr" sz="quarter" idx="2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Set area descriptor | Sub level 1</a:t>
            </a:r>
            <a:endParaRPr lang="sv-SE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9.xml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Relationship Id="rId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2.xml"/><Relationship Id="rId2" Type="http://schemas.openxmlformats.org/officeDocument/2006/relationships/slideLayout" Target="../slideLayouts/slideLayout21.xml"/><Relationship Id="rId1" Type="http://schemas.openxmlformats.org/officeDocument/2006/relationships/slideLayout" Target="../slideLayouts/slideLayout20.xml"/><Relationship Id="rId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4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theme" Target="../theme/theme5.xml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0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6" Type="http://schemas.openxmlformats.org/officeDocument/2006/relationships/theme" Target="../theme/theme6.xml"/><Relationship Id="rId5" Type="http://schemas.openxmlformats.org/officeDocument/2006/relationships/slideLayout" Target="../slideLayouts/slideLayout32.xml"/><Relationship Id="rId4" Type="http://schemas.openxmlformats.org/officeDocument/2006/relationships/slideLayout" Target="../slideLayouts/slideLayout31.xml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5.xml"/><Relationship Id="rId2" Type="http://schemas.openxmlformats.org/officeDocument/2006/relationships/slideLayout" Target="../slideLayouts/slideLayout34.xml"/><Relationship Id="rId1" Type="http://schemas.openxmlformats.org/officeDocument/2006/relationships/slideLayout" Target="../slideLayouts/slideLayout33.xml"/><Relationship Id="rId6" Type="http://schemas.openxmlformats.org/officeDocument/2006/relationships/theme" Target="../theme/theme7.xml"/><Relationship Id="rId5" Type="http://schemas.openxmlformats.org/officeDocument/2006/relationships/slideLayout" Target="../slideLayouts/slideLayout37.xml"/><Relationship Id="rId4" Type="http://schemas.openxmlformats.org/officeDocument/2006/relationships/slideLayout" Target="../slideLayouts/slideLayout3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09563" y="274638"/>
            <a:ext cx="8415337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GB" smtClean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14325" y="1760538"/>
            <a:ext cx="6705600" cy="442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smtClean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107950" y="6354763"/>
            <a:ext cx="466725" cy="358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8000" tIns="45720" rIns="18000" bIns="45720" numCol="1" anchor="t" anchorCtr="0" compatLnSpc="1">
            <a:prstTxWarp prst="textNoShape">
              <a:avLst/>
            </a:prstTxWarp>
          </a:bodyPr>
          <a:lstStyle>
            <a:lvl1pPr algn="r">
              <a:defRPr sz="1000"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EABDB892-2E70-4298-A1E8-48A5247B2FD0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  <p:pic>
        <p:nvPicPr>
          <p:cNvPr id="1029" name="Picture 6" descr="AZ_SYMBOL_RGB.png"/>
          <p:cNvPicPr>
            <a:picLocks noChangeAspect="1"/>
          </p:cNvPicPr>
          <p:nvPr/>
        </p:nvPicPr>
        <p:blipFill>
          <a:blip r:embed="rId18" cstate="print"/>
          <a:srcRect/>
          <a:stretch>
            <a:fillRect/>
          </a:stretch>
        </p:blipFill>
        <p:spPr bwMode="auto">
          <a:xfrm>
            <a:off x="8413750" y="6051550"/>
            <a:ext cx="468313" cy="539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Date Placeholder 7"/>
          <p:cNvSpPr>
            <a:spLocks noGrp="1"/>
          </p:cNvSpPr>
          <p:nvPr>
            <p:ph type="dt" sz="half" idx="2"/>
          </p:nvPr>
        </p:nvSpPr>
        <p:spPr>
          <a:xfrm>
            <a:off x="612775" y="6354763"/>
            <a:ext cx="3311525" cy="244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r>
              <a:rPr lang="en-US"/>
              <a:t>Author | 00 Month Year</a:t>
            </a:r>
            <a:endParaRPr lang="sv-SE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3"/>
          </p:nvPr>
        </p:nvSpPr>
        <p:spPr>
          <a:xfrm>
            <a:off x="3924300" y="6354763"/>
            <a:ext cx="4319588" cy="244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>
                <a:solidFill>
                  <a:schemeClr val="tx2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r>
              <a:rPr lang="en-GB"/>
              <a:t>Set area descriptor | Sub level 1</a:t>
            </a:r>
            <a:endParaRPr lang="sv-SE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55" r:id="rId1"/>
    <p:sldLayoutId id="2147484121" r:id="rId2"/>
    <p:sldLayoutId id="2147484122" r:id="rId3"/>
    <p:sldLayoutId id="2147484123" r:id="rId4"/>
    <p:sldLayoutId id="2147484124" r:id="rId5"/>
    <p:sldLayoutId id="2147484125" r:id="rId6"/>
    <p:sldLayoutId id="2147484126" r:id="rId7"/>
    <p:sldLayoutId id="2147484127" r:id="rId8"/>
    <p:sldLayoutId id="2147484128" r:id="rId9"/>
    <p:sldLayoutId id="2147484129" r:id="rId10"/>
    <p:sldLayoutId id="2147484130" r:id="rId11"/>
    <p:sldLayoutId id="2147484131" r:id="rId12"/>
    <p:sldLayoutId id="2147484132" r:id="rId13"/>
    <p:sldLayoutId id="2147484133" r:id="rId14"/>
    <p:sldLayoutId id="2147484134" r:id="rId15"/>
    <p:sldLayoutId id="2147484135" r:id="rId16"/>
  </p:sldLayoutIdLst>
  <p:hf hd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Arial" pitchFamily="34" charset="0"/>
          <a:ea typeface="+mj-ea"/>
          <a:cs typeface="Arial" pitchFamily="34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Arial" charset="0"/>
          <a:cs typeface="Arial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Arial" charset="0"/>
          <a:cs typeface="Arial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Arial" charset="0"/>
          <a:cs typeface="Arial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Arial" charset="0"/>
          <a:cs typeface="Arial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Arial" charset="0"/>
        </a:defRPr>
      </a:lvl9pPr>
    </p:titleStyle>
    <p:bodyStyle>
      <a:lvl1pPr marL="179388" indent="-179388" algn="l" rtl="0" eaLnBrk="0" fontAlgn="base" hangingPunct="0">
        <a:spcBef>
          <a:spcPct val="0"/>
        </a:spcBef>
        <a:spcAft>
          <a:spcPct val="0"/>
        </a:spcAft>
        <a:buClr>
          <a:schemeClr val="tx2"/>
        </a:buClr>
        <a:buFont typeface="Arial" charset="0"/>
        <a:buChar char="•"/>
        <a:defRPr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358775" indent="-179388" algn="l" rtl="0" eaLnBrk="0" fontAlgn="base" hangingPunct="0">
        <a:spcBef>
          <a:spcPct val="0"/>
        </a:spcBef>
        <a:spcAft>
          <a:spcPct val="0"/>
        </a:spcAft>
        <a:buFont typeface="Arial" charset="0"/>
        <a:buChar char="-"/>
        <a:defRPr>
          <a:solidFill>
            <a:schemeClr val="tx1"/>
          </a:solidFill>
          <a:latin typeface="Arial" pitchFamily="34" charset="0"/>
          <a:cs typeface="Arial" pitchFamily="34" charset="0"/>
        </a:defRPr>
      </a:lvl2pPr>
      <a:lvl3pPr marL="622300" indent="-180975" algn="l" rtl="0" eaLnBrk="0" fontAlgn="base" hangingPunct="0">
        <a:spcBef>
          <a:spcPct val="0"/>
        </a:spcBef>
        <a:spcAft>
          <a:spcPct val="0"/>
        </a:spcAft>
        <a:buFont typeface="Arial" charset="0"/>
        <a:buChar char="•"/>
        <a:defRPr sz="1600">
          <a:solidFill>
            <a:schemeClr val="tx1"/>
          </a:solidFill>
          <a:latin typeface="Arial" pitchFamily="34" charset="0"/>
          <a:cs typeface="Arial" pitchFamily="34" charset="0"/>
        </a:defRPr>
      </a:lvl3pPr>
      <a:lvl4pPr marL="622300" indent="-179388" algn="l" rtl="0" eaLnBrk="0" fontAlgn="base" hangingPunct="0">
        <a:spcBef>
          <a:spcPct val="0"/>
        </a:spcBef>
        <a:spcAft>
          <a:spcPct val="0"/>
        </a:spcAft>
        <a:buChar char="•"/>
        <a:defRPr sz="1600">
          <a:solidFill>
            <a:schemeClr val="tx1"/>
          </a:solidFill>
          <a:latin typeface="Arial" pitchFamily="34" charset="0"/>
          <a:cs typeface="Arial" pitchFamily="34" charset="0"/>
        </a:defRPr>
      </a:lvl4pPr>
      <a:lvl5pPr marL="622300" indent="-179388" algn="l" rtl="0" eaLnBrk="0" fontAlgn="base" hangingPunct="0">
        <a:spcBef>
          <a:spcPct val="0"/>
        </a:spcBef>
        <a:spcAft>
          <a:spcPct val="0"/>
        </a:spcAft>
        <a:buChar char="•"/>
        <a:defRPr sz="1600">
          <a:solidFill>
            <a:schemeClr val="tx1"/>
          </a:solidFill>
          <a:latin typeface="Arial" pitchFamily="34" charset="0"/>
          <a:cs typeface="Arial" pitchFamily="34" charset="0"/>
        </a:defRPr>
      </a:lvl5pPr>
      <a:lvl6pPr marL="1620838" indent="-176213" algn="l" rtl="0" eaLnBrk="1" fontAlgn="base" hangingPunct="1">
        <a:spcBef>
          <a:spcPct val="0"/>
        </a:spcBef>
        <a:spcAft>
          <a:spcPct val="0"/>
        </a:spcAft>
        <a:buChar char="•"/>
        <a:defRPr sz="1400">
          <a:solidFill>
            <a:schemeClr val="tx1"/>
          </a:solidFill>
          <a:latin typeface="+mn-lt"/>
        </a:defRPr>
      </a:lvl6pPr>
      <a:lvl7pPr marL="2078038" indent="-176213" algn="l" rtl="0" eaLnBrk="1" fontAlgn="base" hangingPunct="1">
        <a:spcBef>
          <a:spcPct val="0"/>
        </a:spcBef>
        <a:spcAft>
          <a:spcPct val="0"/>
        </a:spcAft>
        <a:buChar char="•"/>
        <a:defRPr sz="1400">
          <a:solidFill>
            <a:schemeClr val="tx1"/>
          </a:solidFill>
          <a:latin typeface="+mn-lt"/>
        </a:defRPr>
      </a:lvl7pPr>
      <a:lvl8pPr marL="2535238" indent="-176213" algn="l" rtl="0" eaLnBrk="1" fontAlgn="base" hangingPunct="1">
        <a:spcBef>
          <a:spcPct val="0"/>
        </a:spcBef>
        <a:spcAft>
          <a:spcPct val="0"/>
        </a:spcAft>
        <a:buChar char="•"/>
        <a:defRPr sz="1400">
          <a:solidFill>
            <a:schemeClr val="tx1"/>
          </a:solidFill>
          <a:latin typeface="+mn-lt"/>
        </a:defRPr>
      </a:lvl8pPr>
      <a:lvl9pPr marL="2992438" indent="-176213" algn="l" rtl="0" eaLnBrk="1" fontAlgn="base" hangingPunct="1">
        <a:spcBef>
          <a:spcPct val="0"/>
        </a:spcBef>
        <a:spcAft>
          <a:spcPct val="0"/>
        </a:spcAft>
        <a:buChar char="•"/>
        <a:defRPr sz="14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61" name="Rectangle 5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chemeClr val="tx2"/>
          </a:solidFill>
          <a:ln w="9525">
            <a:noFill/>
            <a:miter lim="800000"/>
            <a:headEnd/>
            <a:tailEnd/>
          </a:ln>
          <a:effectLst/>
        </p:spPr>
        <p:txBody>
          <a:bodyPr wrap="none" lIns="18000"/>
          <a:lstStyle/>
          <a:p>
            <a:pPr>
              <a:defRPr/>
            </a:pPr>
            <a:endParaRPr lang="en-GB">
              <a:cs typeface="+mn-cs"/>
            </a:endParaRPr>
          </a:p>
        </p:txBody>
      </p:sp>
      <p:sp>
        <p:nvSpPr>
          <p:cNvPr id="2051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314325" y="274638"/>
            <a:ext cx="8415338" cy="1858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19467" name="Rectangle 11"/>
          <p:cNvSpPr>
            <a:spLocks noChangeArrowheads="1"/>
          </p:cNvSpPr>
          <p:nvPr/>
        </p:nvSpPr>
        <p:spPr bwMode="auto">
          <a:xfrm>
            <a:off x="107950" y="6243638"/>
            <a:ext cx="466725" cy="352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8000" rIns="18000"/>
          <a:lstStyle/>
          <a:p>
            <a:pPr algn="r">
              <a:defRPr/>
            </a:pPr>
            <a:endParaRPr lang="en-GB" sz="1000" dirty="0">
              <a:solidFill>
                <a:schemeClr val="bg1"/>
              </a:solidFill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36" r:id="rId1"/>
    <p:sldLayoutId id="2147484137" r:id="rId2"/>
    <p:sldLayoutId id="2147484138" r:id="rId3"/>
  </p:sldLayoutIdLst>
  <p:hf hdr="0"/>
  <p:txStyles>
    <p:titleStyle>
      <a:lvl1pPr algn="l" rtl="0" eaLnBrk="0" fontAlgn="base" hangingPunct="0">
        <a:lnSpc>
          <a:spcPct val="95000"/>
        </a:lnSpc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Arial" pitchFamily="34" charset="0"/>
          <a:ea typeface="+mj-ea"/>
          <a:cs typeface="Arial" pitchFamily="34" charset="0"/>
        </a:defRPr>
      </a:lvl1pPr>
      <a:lvl2pPr algn="l" rtl="0" eaLnBrk="0" fontAlgn="base" hangingPunct="0">
        <a:lnSpc>
          <a:spcPct val="95000"/>
        </a:lnSpc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Arial" charset="0"/>
          <a:cs typeface="Arial" pitchFamily="34" charset="0"/>
        </a:defRPr>
      </a:lvl2pPr>
      <a:lvl3pPr algn="l" rtl="0" eaLnBrk="0" fontAlgn="base" hangingPunct="0">
        <a:lnSpc>
          <a:spcPct val="95000"/>
        </a:lnSpc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Arial" charset="0"/>
          <a:cs typeface="Arial" pitchFamily="34" charset="0"/>
        </a:defRPr>
      </a:lvl3pPr>
      <a:lvl4pPr algn="l" rtl="0" eaLnBrk="0" fontAlgn="base" hangingPunct="0">
        <a:lnSpc>
          <a:spcPct val="95000"/>
        </a:lnSpc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Arial" charset="0"/>
          <a:cs typeface="Arial" pitchFamily="34" charset="0"/>
        </a:defRPr>
      </a:lvl4pPr>
      <a:lvl5pPr algn="l" rtl="0" eaLnBrk="0" fontAlgn="base" hangingPunct="0">
        <a:lnSpc>
          <a:spcPct val="95000"/>
        </a:lnSpc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Arial" charset="0"/>
          <a:cs typeface="Arial" pitchFamily="34" charset="0"/>
        </a:defRPr>
      </a:lvl5pPr>
      <a:lvl6pPr marL="457200" algn="l" rtl="0" fontAlgn="base">
        <a:lnSpc>
          <a:spcPct val="95000"/>
        </a:lnSpc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Arial" charset="0"/>
        </a:defRPr>
      </a:lvl6pPr>
      <a:lvl7pPr marL="914400" algn="l" rtl="0" fontAlgn="base">
        <a:lnSpc>
          <a:spcPct val="95000"/>
        </a:lnSpc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Arial" charset="0"/>
        </a:defRPr>
      </a:lvl7pPr>
      <a:lvl8pPr marL="1371600" algn="l" rtl="0" fontAlgn="base">
        <a:lnSpc>
          <a:spcPct val="95000"/>
        </a:lnSpc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Arial" charset="0"/>
        </a:defRPr>
      </a:lvl8pPr>
      <a:lvl9pPr marL="1828800" algn="l" rtl="0" fontAlgn="base">
        <a:lnSpc>
          <a:spcPct val="95000"/>
        </a:lnSpc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0"/>
        </a:spcBef>
        <a:spcAft>
          <a:spcPct val="0"/>
        </a:spcAft>
        <a:defRPr b="1">
          <a:solidFill>
            <a:schemeClr val="tx1"/>
          </a:solidFill>
          <a:latin typeface="+mn-lt"/>
          <a:ea typeface="+mn-ea"/>
          <a:cs typeface="+mn-cs"/>
        </a:defRPr>
      </a:lvl1pPr>
      <a:lvl2pPr marL="179388" indent="-177800" algn="l" rtl="0" eaLnBrk="0" fontAlgn="base" hangingPunct="0">
        <a:spcBef>
          <a:spcPct val="0"/>
        </a:spcBef>
        <a:spcAft>
          <a:spcPct val="0"/>
        </a:spcAft>
        <a:buChar char="•"/>
        <a:defRPr b="1">
          <a:solidFill>
            <a:schemeClr val="tx1"/>
          </a:solidFill>
          <a:latin typeface="+mn-lt"/>
        </a:defRPr>
      </a:lvl2pPr>
      <a:lvl3pPr marL="455613" indent="-96838" algn="l" rtl="0" eaLnBrk="0" fontAlgn="base" hangingPunct="0">
        <a:spcBef>
          <a:spcPct val="0"/>
        </a:spcBef>
        <a:spcAft>
          <a:spcPct val="0"/>
        </a:spcAft>
        <a:buFont typeface="Arial" charset="0"/>
        <a:buChar char="-"/>
        <a:defRPr b="1">
          <a:solidFill>
            <a:schemeClr val="tx1"/>
          </a:solidFill>
          <a:latin typeface="+mn-lt"/>
        </a:defRPr>
      </a:lvl3pPr>
      <a:lvl4pPr marL="808038" indent="-173038" algn="l" rtl="0" eaLnBrk="0" fontAlgn="base" hangingPunct="0">
        <a:spcBef>
          <a:spcPct val="0"/>
        </a:spcBef>
        <a:spcAft>
          <a:spcPct val="0"/>
        </a:spcAft>
        <a:buChar char="•"/>
        <a:defRPr sz="1600" b="1">
          <a:solidFill>
            <a:schemeClr val="tx1"/>
          </a:solidFill>
          <a:latin typeface="+mn-lt"/>
        </a:defRPr>
      </a:lvl4pPr>
      <a:lvl5pPr marL="1163638" indent="-176213" algn="l" rtl="0" eaLnBrk="0" fontAlgn="base" hangingPunct="0">
        <a:spcBef>
          <a:spcPct val="0"/>
        </a:spcBef>
        <a:spcAft>
          <a:spcPct val="0"/>
        </a:spcAft>
        <a:buChar char="•"/>
        <a:defRPr sz="1400" b="1">
          <a:solidFill>
            <a:schemeClr val="tx1"/>
          </a:solidFill>
          <a:latin typeface="+mn-lt"/>
        </a:defRPr>
      </a:lvl5pPr>
      <a:lvl6pPr marL="1620838" indent="-176213" algn="l" rtl="0" fontAlgn="base">
        <a:spcBef>
          <a:spcPct val="0"/>
        </a:spcBef>
        <a:spcAft>
          <a:spcPct val="0"/>
        </a:spcAft>
        <a:buChar char="•"/>
        <a:defRPr sz="1400" b="1">
          <a:solidFill>
            <a:schemeClr val="tx1"/>
          </a:solidFill>
          <a:latin typeface="+mn-lt"/>
        </a:defRPr>
      </a:lvl6pPr>
      <a:lvl7pPr marL="2078038" indent="-176213" algn="l" rtl="0" fontAlgn="base">
        <a:spcBef>
          <a:spcPct val="0"/>
        </a:spcBef>
        <a:spcAft>
          <a:spcPct val="0"/>
        </a:spcAft>
        <a:buChar char="•"/>
        <a:defRPr sz="1400" b="1">
          <a:solidFill>
            <a:schemeClr val="tx1"/>
          </a:solidFill>
          <a:latin typeface="+mn-lt"/>
        </a:defRPr>
      </a:lvl7pPr>
      <a:lvl8pPr marL="2535238" indent="-176213" algn="l" rtl="0" fontAlgn="base">
        <a:spcBef>
          <a:spcPct val="0"/>
        </a:spcBef>
        <a:spcAft>
          <a:spcPct val="0"/>
        </a:spcAft>
        <a:buChar char="•"/>
        <a:defRPr sz="1400" b="1">
          <a:solidFill>
            <a:schemeClr val="tx1"/>
          </a:solidFill>
          <a:latin typeface="+mn-lt"/>
        </a:defRPr>
      </a:lvl8pPr>
      <a:lvl9pPr marL="2992438" indent="-176213" algn="l" rtl="0" fontAlgn="base">
        <a:spcBef>
          <a:spcPct val="0"/>
        </a:spcBef>
        <a:spcAft>
          <a:spcPct val="0"/>
        </a:spcAft>
        <a:buChar char="•"/>
        <a:defRPr sz="1400" b="1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5" name="Rectangle 7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GB">
              <a:cs typeface="+mn-cs"/>
            </a:endParaRPr>
          </a:p>
        </p:txBody>
      </p:sp>
      <p:sp>
        <p:nvSpPr>
          <p:cNvPr id="3075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14325" y="274638"/>
            <a:ext cx="8415338" cy="1858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39" r:id="rId1"/>
    <p:sldLayoutId id="2147484140" r:id="rId2"/>
    <p:sldLayoutId id="2147484141" r:id="rId3"/>
  </p:sldLayoutIdLst>
  <p:hf hdr="0"/>
  <p:txStyles>
    <p:titleStyle>
      <a:lvl1pPr algn="l" rtl="0" eaLnBrk="0" fontAlgn="base" hangingPunct="0">
        <a:lnSpc>
          <a:spcPct val="95000"/>
        </a:lnSpc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Arial" pitchFamily="34" charset="0"/>
          <a:ea typeface="+mj-ea"/>
          <a:cs typeface="Arial" pitchFamily="34" charset="0"/>
        </a:defRPr>
      </a:lvl1pPr>
      <a:lvl2pPr algn="l" rtl="0" eaLnBrk="0" fontAlgn="base" hangingPunct="0">
        <a:lnSpc>
          <a:spcPct val="95000"/>
        </a:lnSpc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Arial" charset="0"/>
          <a:cs typeface="Arial" pitchFamily="34" charset="0"/>
        </a:defRPr>
      </a:lvl2pPr>
      <a:lvl3pPr algn="l" rtl="0" eaLnBrk="0" fontAlgn="base" hangingPunct="0">
        <a:lnSpc>
          <a:spcPct val="95000"/>
        </a:lnSpc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Arial" charset="0"/>
          <a:cs typeface="Arial" pitchFamily="34" charset="0"/>
        </a:defRPr>
      </a:lvl3pPr>
      <a:lvl4pPr algn="l" rtl="0" eaLnBrk="0" fontAlgn="base" hangingPunct="0">
        <a:lnSpc>
          <a:spcPct val="95000"/>
        </a:lnSpc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Arial" charset="0"/>
          <a:cs typeface="Arial" pitchFamily="34" charset="0"/>
        </a:defRPr>
      </a:lvl4pPr>
      <a:lvl5pPr algn="l" rtl="0" eaLnBrk="0" fontAlgn="base" hangingPunct="0">
        <a:lnSpc>
          <a:spcPct val="95000"/>
        </a:lnSpc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Arial" charset="0"/>
          <a:cs typeface="Arial" pitchFamily="34" charset="0"/>
        </a:defRPr>
      </a:lvl5pPr>
      <a:lvl6pPr marL="457200" algn="l" rtl="0" fontAlgn="base">
        <a:lnSpc>
          <a:spcPct val="95000"/>
        </a:lnSpc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Arial" charset="0"/>
        </a:defRPr>
      </a:lvl6pPr>
      <a:lvl7pPr marL="914400" algn="l" rtl="0" fontAlgn="base">
        <a:lnSpc>
          <a:spcPct val="95000"/>
        </a:lnSpc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Arial" charset="0"/>
        </a:defRPr>
      </a:lvl7pPr>
      <a:lvl8pPr marL="1371600" algn="l" rtl="0" fontAlgn="base">
        <a:lnSpc>
          <a:spcPct val="95000"/>
        </a:lnSpc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Arial" charset="0"/>
        </a:defRPr>
      </a:lvl8pPr>
      <a:lvl9pPr marL="1828800" algn="l" rtl="0" fontAlgn="base">
        <a:lnSpc>
          <a:spcPct val="95000"/>
        </a:lnSpc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0"/>
        </a:spcBef>
        <a:spcAft>
          <a:spcPct val="0"/>
        </a:spcAft>
        <a:defRPr b="1">
          <a:solidFill>
            <a:schemeClr val="tx1"/>
          </a:solidFill>
          <a:latin typeface="+mn-lt"/>
          <a:ea typeface="+mn-ea"/>
          <a:cs typeface="+mn-cs"/>
        </a:defRPr>
      </a:lvl1pPr>
      <a:lvl2pPr marL="179388" indent="-177800" algn="l" rtl="0" eaLnBrk="0" fontAlgn="base" hangingPunct="0">
        <a:spcBef>
          <a:spcPct val="0"/>
        </a:spcBef>
        <a:spcAft>
          <a:spcPct val="0"/>
        </a:spcAft>
        <a:buChar char="•"/>
        <a:defRPr b="1">
          <a:solidFill>
            <a:schemeClr val="tx1"/>
          </a:solidFill>
          <a:latin typeface="+mn-lt"/>
        </a:defRPr>
      </a:lvl2pPr>
      <a:lvl3pPr marL="455613" indent="-96838" algn="l" rtl="0" eaLnBrk="0" fontAlgn="base" hangingPunct="0">
        <a:spcBef>
          <a:spcPct val="0"/>
        </a:spcBef>
        <a:spcAft>
          <a:spcPct val="0"/>
        </a:spcAft>
        <a:buFont typeface="Arial" charset="0"/>
        <a:buChar char="-"/>
        <a:defRPr b="1">
          <a:solidFill>
            <a:schemeClr val="tx1"/>
          </a:solidFill>
          <a:latin typeface="+mn-lt"/>
        </a:defRPr>
      </a:lvl3pPr>
      <a:lvl4pPr marL="808038" indent="-173038" algn="l" rtl="0" eaLnBrk="0" fontAlgn="base" hangingPunct="0">
        <a:spcBef>
          <a:spcPct val="0"/>
        </a:spcBef>
        <a:spcAft>
          <a:spcPct val="0"/>
        </a:spcAft>
        <a:buChar char="•"/>
        <a:defRPr sz="1600" b="1">
          <a:solidFill>
            <a:schemeClr val="tx1"/>
          </a:solidFill>
          <a:latin typeface="+mn-lt"/>
        </a:defRPr>
      </a:lvl4pPr>
      <a:lvl5pPr marL="1163638" indent="-176213" algn="l" rtl="0" eaLnBrk="0" fontAlgn="base" hangingPunct="0">
        <a:spcBef>
          <a:spcPct val="0"/>
        </a:spcBef>
        <a:spcAft>
          <a:spcPct val="0"/>
        </a:spcAft>
        <a:buChar char="•"/>
        <a:defRPr sz="1400" b="1">
          <a:solidFill>
            <a:schemeClr val="tx1"/>
          </a:solidFill>
          <a:latin typeface="+mn-lt"/>
        </a:defRPr>
      </a:lvl5pPr>
      <a:lvl6pPr marL="1620838" indent="-176213" algn="l" rtl="0" fontAlgn="base">
        <a:spcBef>
          <a:spcPct val="0"/>
        </a:spcBef>
        <a:spcAft>
          <a:spcPct val="0"/>
        </a:spcAft>
        <a:buChar char="•"/>
        <a:defRPr sz="1400" b="1">
          <a:solidFill>
            <a:schemeClr val="tx1"/>
          </a:solidFill>
          <a:latin typeface="+mn-lt"/>
        </a:defRPr>
      </a:lvl6pPr>
      <a:lvl7pPr marL="2078038" indent="-176213" algn="l" rtl="0" fontAlgn="base">
        <a:spcBef>
          <a:spcPct val="0"/>
        </a:spcBef>
        <a:spcAft>
          <a:spcPct val="0"/>
        </a:spcAft>
        <a:buChar char="•"/>
        <a:defRPr sz="1400" b="1">
          <a:solidFill>
            <a:schemeClr val="tx1"/>
          </a:solidFill>
          <a:latin typeface="+mn-lt"/>
        </a:defRPr>
      </a:lvl7pPr>
      <a:lvl8pPr marL="2535238" indent="-176213" algn="l" rtl="0" fontAlgn="base">
        <a:spcBef>
          <a:spcPct val="0"/>
        </a:spcBef>
        <a:spcAft>
          <a:spcPct val="0"/>
        </a:spcAft>
        <a:buChar char="•"/>
        <a:defRPr sz="1400" b="1">
          <a:solidFill>
            <a:schemeClr val="tx1"/>
          </a:solidFill>
          <a:latin typeface="+mn-lt"/>
        </a:defRPr>
      </a:lvl8pPr>
      <a:lvl9pPr marL="2992438" indent="-176213" algn="l" rtl="0" fontAlgn="base">
        <a:spcBef>
          <a:spcPct val="0"/>
        </a:spcBef>
        <a:spcAft>
          <a:spcPct val="0"/>
        </a:spcAft>
        <a:buChar char="•"/>
        <a:defRPr sz="1400" b="1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725" name="Rectangle 5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GB">
              <a:cs typeface="+mn-cs"/>
            </a:endParaRPr>
          </a:p>
        </p:txBody>
      </p:sp>
      <p:sp>
        <p:nvSpPr>
          <p:cNvPr id="4099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314325" y="274638"/>
            <a:ext cx="8415338" cy="1858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42" r:id="rId1"/>
    <p:sldLayoutId id="2147484143" r:id="rId2"/>
    <p:sldLayoutId id="2147484144" r:id="rId3"/>
  </p:sldLayoutIdLst>
  <p:hf hdr="0"/>
  <p:txStyles>
    <p:titleStyle>
      <a:lvl1pPr algn="l" rtl="0" eaLnBrk="0" fontAlgn="base" hangingPunct="0">
        <a:lnSpc>
          <a:spcPct val="95000"/>
        </a:lnSpc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Arial" pitchFamily="34" charset="0"/>
          <a:ea typeface="+mj-ea"/>
          <a:cs typeface="Arial" pitchFamily="34" charset="0"/>
        </a:defRPr>
      </a:lvl1pPr>
      <a:lvl2pPr algn="l" rtl="0" eaLnBrk="0" fontAlgn="base" hangingPunct="0">
        <a:lnSpc>
          <a:spcPct val="95000"/>
        </a:lnSpc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Arial" charset="0"/>
          <a:cs typeface="Arial" charset="0"/>
        </a:defRPr>
      </a:lvl2pPr>
      <a:lvl3pPr algn="l" rtl="0" eaLnBrk="0" fontAlgn="base" hangingPunct="0">
        <a:lnSpc>
          <a:spcPct val="95000"/>
        </a:lnSpc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Arial" charset="0"/>
          <a:cs typeface="Arial" charset="0"/>
        </a:defRPr>
      </a:lvl3pPr>
      <a:lvl4pPr algn="l" rtl="0" eaLnBrk="0" fontAlgn="base" hangingPunct="0">
        <a:lnSpc>
          <a:spcPct val="95000"/>
        </a:lnSpc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Arial" charset="0"/>
          <a:cs typeface="Arial" charset="0"/>
        </a:defRPr>
      </a:lvl4pPr>
      <a:lvl5pPr algn="l" rtl="0" eaLnBrk="0" fontAlgn="base" hangingPunct="0">
        <a:lnSpc>
          <a:spcPct val="95000"/>
        </a:lnSpc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Arial" charset="0"/>
          <a:cs typeface="Arial" charset="0"/>
        </a:defRPr>
      </a:lvl5pPr>
      <a:lvl6pPr marL="457200" algn="l" rtl="0" fontAlgn="base">
        <a:lnSpc>
          <a:spcPct val="95000"/>
        </a:lnSpc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Arial" charset="0"/>
          <a:cs typeface="Arial" charset="0"/>
        </a:defRPr>
      </a:lvl6pPr>
      <a:lvl7pPr marL="914400" algn="l" rtl="0" fontAlgn="base">
        <a:lnSpc>
          <a:spcPct val="95000"/>
        </a:lnSpc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Arial" charset="0"/>
          <a:cs typeface="Arial" charset="0"/>
        </a:defRPr>
      </a:lvl7pPr>
      <a:lvl8pPr marL="1371600" algn="l" rtl="0" fontAlgn="base">
        <a:lnSpc>
          <a:spcPct val="95000"/>
        </a:lnSpc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Arial" charset="0"/>
          <a:cs typeface="Arial" charset="0"/>
        </a:defRPr>
      </a:lvl8pPr>
      <a:lvl9pPr marL="1828800" algn="l" rtl="0" fontAlgn="base">
        <a:lnSpc>
          <a:spcPct val="95000"/>
        </a:lnSpc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0"/>
        </a:spcBef>
        <a:spcAft>
          <a:spcPct val="0"/>
        </a:spcAft>
        <a:defRPr b="1">
          <a:solidFill>
            <a:schemeClr val="tx1"/>
          </a:solidFill>
          <a:latin typeface="+mn-lt"/>
          <a:ea typeface="+mn-ea"/>
          <a:cs typeface="+mn-cs"/>
        </a:defRPr>
      </a:lvl1pPr>
      <a:lvl2pPr marL="179388" indent="-177800" algn="l" rtl="0" eaLnBrk="0" fontAlgn="base" hangingPunct="0">
        <a:spcBef>
          <a:spcPct val="0"/>
        </a:spcBef>
        <a:spcAft>
          <a:spcPct val="0"/>
        </a:spcAft>
        <a:buChar char="•"/>
        <a:defRPr b="1">
          <a:solidFill>
            <a:schemeClr val="tx1"/>
          </a:solidFill>
          <a:latin typeface="+mn-lt"/>
          <a:cs typeface="+mn-cs"/>
        </a:defRPr>
      </a:lvl2pPr>
      <a:lvl3pPr marL="455613" indent="-96838" algn="l" rtl="0" eaLnBrk="0" fontAlgn="base" hangingPunct="0">
        <a:spcBef>
          <a:spcPct val="0"/>
        </a:spcBef>
        <a:spcAft>
          <a:spcPct val="0"/>
        </a:spcAft>
        <a:buFont typeface="Arial" charset="0"/>
        <a:buChar char="-"/>
        <a:defRPr b="1">
          <a:solidFill>
            <a:schemeClr val="tx1"/>
          </a:solidFill>
          <a:latin typeface="+mn-lt"/>
          <a:cs typeface="+mn-cs"/>
        </a:defRPr>
      </a:lvl3pPr>
      <a:lvl4pPr marL="808038" indent="-173038" algn="l" rtl="0" eaLnBrk="0" fontAlgn="base" hangingPunct="0">
        <a:spcBef>
          <a:spcPct val="0"/>
        </a:spcBef>
        <a:spcAft>
          <a:spcPct val="0"/>
        </a:spcAft>
        <a:buChar char="•"/>
        <a:defRPr sz="1600" b="1">
          <a:solidFill>
            <a:schemeClr val="tx1"/>
          </a:solidFill>
          <a:latin typeface="+mn-lt"/>
          <a:cs typeface="+mn-cs"/>
        </a:defRPr>
      </a:lvl4pPr>
      <a:lvl5pPr marL="1163638" indent="-176213" algn="l" rtl="0" eaLnBrk="0" fontAlgn="base" hangingPunct="0">
        <a:spcBef>
          <a:spcPct val="0"/>
        </a:spcBef>
        <a:spcAft>
          <a:spcPct val="0"/>
        </a:spcAft>
        <a:buChar char="•"/>
        <a:defRPr sz="1400" b="1">
          <a:solidFill>
            <a:schemeClr val="tx1"/>
          </a:solidFill>
          <a:latin typeface="+mn-lt"/>
          <a:cs typeface="+mn-cs"/>
        </a:defRPr>
      </a:lvl5pPr>
      <a:lvl6pPr marL="1620838" indent="-176213" algn="l" rtl="0" fontAlgn="base">
        <a:spcBef>
          <a:spcPct val="0"/>
        </a:spcBef>
        <a:spcAft>
          <a:spcPct val="0"/>
        </a:spcAft>
        <a:buChar char="•"/>
        <a:defRPr sz="1400" b="1">
          <a:solidFill>
            <a:schemeClr val="tx1"/>
          </a:solidFill>
          <a:latin typeface="+mn-lt"/>
          <a:cs typeface="+mn-cs"/>
        </a:defRPr>
      </a:lvl6pPr>
      <a:lvl7pPr marL="2078038" indent="-176213" algn="l" rtl="0" fontAlgn="base">
        <a:spcBef>
          <a:spcPct val="0"/>
        </a:spcBef>
        <a:spcAft>
          <a:spcPct val="0"/>
        </a:spcAft>
        <a:buChar char="•"/>
        <a:defRPr sz="1400" b="1">
          <a:solidFill>
            <a:schemeClr val="tx1"/>
          </a:solidFill>
          <a:latin typeface="+mn-lt"/>
          <a:cs typeface="+mn-cs"/>
        </a:defRPr>
      </a:lvl7pPr>
      <a:lvl8pPr marL="2535238" indent="-176213" algn="l" rtl="0" fontAlgn="base">
        <a:spcBef>
          <a:spcPct val="0"/>
        </a:spcBef>
        <a:spcAft>
          <a:spcPct val="0"/>
        </a:spcAft>
        <a:buChar char="•"/>
        <a:defRPr sz="1400" b="1">
          <a:solidFill>
            <a:schemeClr val="tx1"/>
          </a:solidFill>
          <a:latin typeface="+mn-lt"/>
          <a:cs typeface="+mn-cs"/>
        </a:defRPr>
      </a:lvl8pPr>
      <a:lvl9pPr marL="2992438" indent="-176213" algn="l" rtl="0" fontAlgn="base">
        <a:spcBef>
          <a:spcPct val="0"/>
        </a:spcBef>
        <a:spcAft>
          <a:spcPct val="0"/>
        </a:spcAft>
        <a:buChar char="•"/>
        <a:defRPr sz="1400" b="1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314325" y="274638"/>
            <a:ext cx="4678363" cy="1654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title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45" r:id="rId1"/>
    <p:sldLayoutId id="2147484146" r:id="rId2"/>
  </p:sldLayoutIdLst>
  <p:hf hdr="0"/>
  <p:txStyles>
    <p:titleStyle>
      <a:lvl1pPr algn="l" rtl="0" eaLnBrk="0" fontAlgn="base" hangingPunct="0">
        <a:lnSpc>
          <a:spcPct val="95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pitchFamily="34" charset="0"/>
          <a:ea typeface="+mj-ea"/>
          <a:cs typeface="Arial" pitchFamily="34" charset="0"/>
        </a:defRPr>
      </a:lvl1pPr>
      <a:lvl2pPr algn="l" rtl="0" eaLnBrk="0" fontAlgn="base" hangingPunct="0">
        <a:lnSpc>
          <a:spcPct val="95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cs typeface="Arial" pitchFamily="34" charset="0"/>
        </a:defRPr>
      </a:lvl2pPr>
      <a:lvl3pPr algn="l" rtl="0" eaLnBrk="0" fontAlgn="base" hangingPunct="0">
        <a:lnSpc>
          <a:spcPct val="95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cs typeface="Arial" pitchFamily="34" charset="0"/>
        </a:defRPr>
      </a:lvl3pPr>
      <a:lvl4pPr algn="l" rtl="0" eaLnBrk="0" fontAlgn="base" hangingPunct="0">
        <a:lnSpc>
          <a:spcPct val="95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cs typeface="Arial" pitchFamily="34" charset="0"/>
        </a:defRPr>
      </a:lvl4pPr>
      <a:lvl5pPr algn="l" rtl="0" eaLnBrk="0" fontAlgn="base" hangingPunct="0">
        <a:lnSpc>
          <a:spcPct val="95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cs typeface="Arial" pitchFamily="34" charset="0"/>
        </a:defRPr>
      </a:lvl5pPr>
      <a:lvl6pPr marL="457200" algn="l" rtl="0" fontAlgn="base">
        <a:lnSpc>
          <a:spcPct val="95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6pPr>
      <a:lvl7pPr marL="914400" algn="l" rtl="0" fontAlgn="base">
        <a:lnSpc>
          <a:spcPct val="95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7pPr>
      <a:lvl8pPr marL="1371600" algn="l" rtl="0" fontAlgn="base">
        <a:lnSpc>
          <a:spcPct val="95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8pPr>
      <a:lvl9pPr marL="1828800" algn="l" rtl="0" fontAlgn="base">
        <a:lnSpc>
          <a:spcPct val="95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9pPr>
    </p:titleStyle>
    <p:bodyStyle>
      <a:lvl1pPr marL="342900" indent="-342900" algn="r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50000" b="1">
          <a:solidFill>
            <a:schemeClr val="accent1"/>
          </a:solidFill>
          <a:latin typeface="+mn-lt"/>
          <a:ea typeface="+mn-ea"/>
          <a:cs typeface="+mn-cs"/>
        </a:defRPr>
      </a:lvl1pPr>
      <a:lvl2pPr marL="179388" indent="-177800" algn="r" rtl="0" eaLnBrk="0" fontAlgn="base" hangingPunct="0">
        <a:lnSpc>
          <a:spcPct val="85000"/>
        </a:lnSpc>
        <a:spcBef>
          <a:spcPct val="0"/>
        </a:spcBef>
        <a:spcAft>
          <a:spcPct val="0"/>
        </a:spcAft>
        <a:buChar char="•"/>
        <a:defRPr sz="50000" b="1">
          <a:solidFill>
            <a:schemeClr val="accent1"/>
          </a:solidFill>
          <a:latin typeface="+mn-lt"/>
        </a:defRPr>
      </a:lvl2pPr>
      <a:lvl3pPr marL="455613" indent="-96838" algn="r" rtl="0" eaLnBrk="0" fontAlgn="base" hangingPunct="0">
        <a:lnSpc>
          <a:spcPct val="85000"/>
        </a:lnSpc>
        <a:spcBef>
          <a:spcPct val="0"/>
        </a:spcBef>
        <a:spcAft>
          <a:spcPct val="0"/>
        </a:spcAft>
        <a:buFont typeface="Arial" charset="0"/>
        <a:buChar char="-"/>
        <a:defRPr sz="50000" b="1">
          <a:solidFill>
            <a:schemeClr val="accent1"/>
          </a:solidFill>
          <a:latin typeface="+mn-lt"/>
        </a:defRPr>
      </a:lvl3pPr>
      <a:lvl4pPr marL="808038" indent="-173038" algn="r" rtl="0" eaLnBrk="0" fontAlgn="base" hangingPunct="0">
        <a:lnSpc>
          <a:spcPct val="85000"/>
        </a:lnSpc>
        <a:spcBef>
          <a:spcPct val="0"/>
        </a:spcBef>
        <a:spcAft>
          <a:spcPct val="0"/>
        </a:spcAft>
        <a:buChar char="•"/>
        <a:defRPr sz="50000" b="1">
          <a:solidFill>
            <a:schemeClr val="accent1"/>
          </a:solidFill>
          <a:latin typeface="+mn-lt"/>
        </a:defRPr>
      </a:lvl4pPr>
      <a:lvl5pPr marL="1163638" indent="-176213" algn="r" rtl="0" eaLnBrk="0" fontAlgn="base" hangingPunct="0">
        <a:lnSpc>
          <a:spcPct val="85000"/>
        </a:lnSpc>
        <a:spcBef>
          <a:spcPct val="0"/>
        </a:spcBef>
        <a:spcAft>
          <a:spcPct val="0"/>
        </a:spcAft>
        <a:buChar char="•"/>
        <a:defRPr sz="50000" b="1">
          <a:solidFill>
            <a:schemeClr val="accent1"/>
          </a:solidFill>
          <a:latin typeface="+mn-lt"/>
        </a:defRPr>
      </a:lvl5pPr>
      <a:lvl6pPr marL="1620838" indent="-176213" algn="r" rtl="0" fontAlgn="base">
        <a:lnSpc>
          <a:spcPct val="85000"/>
        </a:lnSpc>
        <a:spcBef>
          <a:spcPct val="0"/>
        </a:spcBef>
        <a:spcAft>
          <a:spcPct val="0"/>
        </a:spcAft>
        <a:buChar char="•"/>
        <a:defRPr sz="50000" b="1">
          <a:solidFill>
            <a:schemeClr val="accent1"/>
          </a:solidFill>
          <a:latin typeface="+mn-lt"/>
        </a:defRPr>
      </a:lvl6pPr>
      <a:lvl7pPr marL="2078038" indent="-176213" algn="r" rtl="0" fontAlgn="base">
        <a:lnSpc>
          <a:spcPct val="85000"/>
        </a:lnSpc>
        <a:spcBef>
          <a:spcPct val="0"/>
        </a:spcBef>
        <a:spcAft>
          <a:spcPct val="0"/>
        </a:spcAft>
        <a:buChar char="•"/>
        <a:defRPr sz="50000" b="1">
          <a:solidFill>
            <a:schemeClr val="accent1"/>
          </a:solidFill>
          <a:latin typeface="+mn-lt"/>
        </a:defRPr>
      </a:lvl7pPr>
      <a:lvl8pPr marL="2535238" indent="-176213" algn="r" rtl="0" fontAlgn="base">
        <a:lnSpc>
          <a:spcPct val="85000"/>
        </a:lnSpc>
        <a:spcBef>
          <a:spcPct val="0"/>
        </a:spcBef>
        <a:spcAft>
          <a:spcPct val="0"/>
        </a:spcAft>
        <a:buChar char="•"/>
        <a:defRPr sz="50000" b="1">
          <a:solidFill>
            <a:schemeClr val="accent1"/>
          </a:solidFill>
          <a:latin typeface="+mn-lt"/>
        </a:defRPr>
      </a:lvl8pPr>
      <a:lvl9pPr marL="2992438" indent="-176213" algn="r" rtl="0" fontAlgn="base">
        <a:lnSpc>
          <a:spcPct val="85000"/>
        </a:lnSpc>
        <a:spcBef>
          <a:spcPct val="0"/>
        </a:spcBef>
        <a:spcAft>
          <a:spcPct val="0"/>
        </a:spcAft>
        <a:buChar char="•"/>
        <a:defRPr sz="50000" b="1">
          <a:solidFill>
            <a:schemeClr val="accent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314325" y="274638"/>
            <a:ext cx="8415338" cy="1154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56" r:id="rId1"/>
    <p:sldLayoutId id="2147484147" r:id="rId2"/>
    <p:sldLayoutId id="2147484148" r:id="rId3"/>
    <p:sldLayoutId id="2147484149" r:id="rId4"/>
    <p:sldLayoutId id="2147484150" r:id="rId5"/>
  </p:sldLayoutIdLst>
  <p:hf hdr="0"/>
  <p:txStyles>
    <p:titleStyle>
      <a:lvl1pPr algn="l" rtl="0" eaLnBrk="0" fontAlgn="base" hangingPunct="0">
        <a:lnSpc>
          <a:spcPct val="95000"/>
        </a:lnSpc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Arial" pitchFamily="34" charset="0"/>
          <a:ea typeface="+mj-ea"/>
          <a:cs typeface="Arial" pitchFamily="34" charset="0"/>
        </a:defRPr>
      </a:lvl1pPr>
      <a:lvl2pPr algn="l" rtl="0" eaLnBrk="0" fontAlgn="base" hangingPunct="0">
        <a:lnSpc>
          <a:spcPct val="95000"/>
        </a:lnSpc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Arial" charset="0"/>
          <a:cs typeface="Arial" pitchFamily="34" charset="0"/>
        </a:defRPr>
      </a:lvl2pPr>
      <a:lvl3pPr algn="l" rtl="0" eaLnBrk="0" fontAlgn="base" hangingPunct="0">
        <a:lnSpc>
          <a:spcPct val="95000"/>
        </a:lnSpc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Arial" charset="0"/>
          <a:cs typeface="Arial" pitchFamily="34" charset="0"/>
        </a:defRPr>
      </a:lvl3pPr>
      <a:lvl4pPr algn="l" rtl="0" eaLnBrk="0" fontAlgn="base" hangingPunct="0">
        <a:lnSpc>
          <a:spcPct val="95000"/>
        </a:lnSpc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Arial" charset="0"/>
          <a:cs typeface="Arial" pitchFamily="34" charset="0"/>
        </a:defRPr>
      </a:lvl4pPr>
      <a:lvl5pPr algn="l" rtl="0" eaLnBrk="0" fontAlgn="base" hangingPunct="0">
        <a:lnSpc>
          <a:spcPct val="95000"/>
        </a:lnSpc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Arial" charset="0"/>
          <a:cs typeface="Arial" pitchFamily="34" charset="0"/>
        </a:defRPr>
      </a:lvl5pPr>
      <a:lvl6pPr marL="457200" algn="l" rtl="0" fontAlgn="base">
        <a:lnSpc>
          <a:spcPct val="95000"/>
        </a:lnSpc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Arial" charset="0"/>
        </a:defRPr>
      </a:lvl6pPr>
      <a:lvl7pPr marL="914400" algn="l" rtl="0" fontAlgn="base">
        <a:lnSpc>
          <a:spcPct val="95000"/>
        </a:lnSpc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Arial" charset="0"/>
        </a:defRPr>
      </a:lvl7pPr>
      <a:lvl8pPr marL="1371600" algn="l" rtl="0" fontAlgn="base">
        <a:lnSpc>
          <a:spcPct val="95000"/>
        </a:lnSpc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Arial" charset="0"/>
        </a:defRPr>
      </a:lvl8pPr>
      <a:lvl9pPr marL="1828800" algn="l" rtl="0" fontAlgn="base">
        <a:lnSpc>
          <a:spcPct val="95000"/>
        </a:lnSpc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0"/>
        </a:spcBef>
        <a:spcAft>
          <a:spcPct val="0"/>
        </a:spcAft>
        <a:defRPr b="1">
          <a:solidFill>
            <a:schemeClr val="tx1"/>
          </a:solidFill>
          <a:latin typeface="+mn-lt"/>
          <a:ea typeface="+mn-ea"/>
          <a:cs typeface="+mn-cs"/>
        </a:defRPr>
      </a:lvl1pPr>
      <a:lvl2pPr marL="179388" indent="-177800" algn="l" rtl="0" eaLnBrk="0" fontAlgn="base" hangingPunct="0">
        <a:spcBef>
          <a:spcPct val="0"/>
        </a:spcBef>
        <a:spcAft>
          <a:spcPct val="0"/>
        </a:spcAft>
        <a:buChar char="•"/>
        <a:defRPr b="1">
          <a:solidFill>
            <a:schemeClr val="tx1"/>
          </a:solidFill>
          <a:latin typeface="+mn-lt"/>
        </a:defRPr>
      </a:lvl2pPr>
      <a:lvl3pPr marL="455613" indent="-96838" algn="l" rtl="0" eaLnBrk="0" fontAlgn="base" hangingPunct="0">
        <a:spcBef>
          <a:spcPct val="0"/>
        </a:spcBef>
        <a:spcAft>
          <a:spcPct val="0"/>
        </a:spcAft>
        <a:buFont typeface="Arial" charset="0"/>
        <a:buChar char="-"/>
        <a:defRPr b="1">
          <a:solidFill>
            <a:schemeClr val="tx1"/>
          </a:solidFill>
          <a:latin typeface="+mn-lt"/>
        </a:defRPr>
      </a:lvl3pPr>
      <a:lvl4pPr marL="808038" indent="-173038" algn="l" rtl="0" eaLnBrk="0" fontAlgn="base" hangingPunct="0">
        <a:spcBef>
          <a:spcPct val="0"/>
        </a:spcBef>
        <a:spcAft>
          <a:spcPct val="0"/>
        </a:spcAft>
        <a:buChar char="•"/>
        <a:defRPr sz="1600" b="1">
          <a:solidFill>
            <a:schemeClr val="tx1"/>
          </a:solidFill>
          <a:latin typeface="+mn-lt"/>
        </a:defRPr>
      </a:lvl4pPr>
      <a:lvl5pPr marL="1163638" indent="-176213" algn="l" rtl="0" eaLnBrk="0" fontAlgn="base" hangingPunct="0">
        <a:spcBef>
          <a:spcPct val="0"/>
        </a:spcBef>
        <a:spcAft>
          <a:spcPct val="0"/>
        </a:spcAft>
        <a:buChar char="•"/>
        <a:defRPr sz="1400" b="1">
          <a:solidFill>
            <a:schemeClr val="tx1"/>
          </a:solidFill>
          <a:latin typeface="+mn-lt"/>
        </a:defRPr>
      </a:lvl5pPr>
      <a:lvl6pPr marL="1620838" indent="-176213" algn="l" rtl="0" fontAlgn="base">
        <a:spcBef>
          <a:spcPct val="0"/>
        </a:spcBef>
        <a:spcAft>
          <a:spcPct val="0"/>
        </a:spcAft>
        <a:buChar char="•"/>
        <a:defRPr sz="1400" b="1">
          <a:solidFill>
            <a:schemeClr val="tx1"/>
          </a:solidFill>
          <a:latin typeface="+mn-lt"/>
        </a:defRPr>
      </a:lvl6pPr>
      <a:lvl7pPr marL="2078038" indent="-176213" algn="l" rtl="0" fontAlgn="base">
        <a:spcBef>
          <a:spcPct val="0"/>
        </a:spcBef>
        <a:spcAft>
          <a:spcPct val="0"/>
        </a:spcAft>
        <a:buChar char="•"/>
        <a:defRPr sz="1400" b="1">
          <a:solidFill>
            <a:schemeClr val="tx1"/>
          </a:solidFill>
          <a:latin typeface="+mn-lt"/>
        </a:defRPr>
      </a:lvl7pPr>
      <a:lvl8pPr marL="2535238" indent="-176213" algn="l" rtl="0" fontAlgn="base">
        <a:spcBef>
          <a:spcPct val="0"/>
        </a:spcBef>
        <a:spcAft>
          <a:spcPct val="0"/>
        </a:spcAft>
        <a:buChar char="•"/>
        <a:defRPr sz="1400" b="1">
          <a:solidFill>
            <a:schemeClr val="tx1"/>
          </a:solidFill>
          <a:latin typeface="+mn-lt"/>
        </a:defRPr>
      </a:lvl8pPr>
      <a:lvl9pPr marL="2992438" indent="-176213" algn="l" rtl="0" fontAlgn="base">
        <a:spcBef>
          <a:spcPct val="0"/>
        </a:spcBef>
        <a:spcAft>
          <a:spcPct val="0"/>
        </a:spcAft>
        <a:buChar char="•"/>
        <a:defRPr sz="1400" b="1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314325" y="274638"/>
            <a:ext cx="8415338" cy="3154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57" r:id="rId1"/>
    <p:sldLayoutId id="2147484151" r:id="rId2"/>
    <p:sldLayoutId id="2147484152" r:id="rId3"/>
    <p:sldLayoutId id="2147484153" r:id="rId4"/>
    <p:sldLayoutId id="2147484154" r:id="rId5"/>
  </p:sldLayoutIdLst>
  <p:hf hdr="0"/>
  <p:txStyles>
    <p:titleStyle>
      <a:lvl1pPr algn="l" rtl="0" eaLnBrk="0" fontAlgn="base" hangingPunct="0">
        <a:lnSpc>
          <a:spcPct val="95000"/>
        </a:lnSpc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Arial" pitchFamily="34" charset="0"/>
          <a:ea typeface="+mj-ea"/>
          <a:cs typeface="Arial" pitchFamily="34" charset="0"/>
        </a:defRPr>
      </a:lvl1pPr>
      <a:lvl2pPr algn="l" rtl="0" eaLnBrk="0" fontAlgn="base" hangingPunct="0">
        <a:lnSpc>
          <a:spcPct val="95000"/>
        </a:lnSpc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Arial" charset="0"/>
          <a:cs typeface="Arial" pitchFamily="34" charset="0"/>
        </a:defRPr>
      </a:lvl2pPr>
      <a:lvl3pPr algn="l" rtl="0" eaLnBrk="0" fontAlgn="base" hangingPunct="0">
        <a:lnSpc>
          <a:spcPct val="95000"/>
        </a:lnSpc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Arial" charset="0"/>
          <a:cs typeface="Arial" pitchFamily="34" charset="0"/>
        </a:defRPr>
      </a:lvl3pPr>
      <a:lvl4pPr algn="l" rtl="0" eaLnBrk="0" fontAlgn="base" hangingPunct="0">
        <a:lnSpc>
          <a:spcPct val="95000"/>
        </a:lnSpc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Arial" charset="0"/>
          <a:cs typeface="Arial" pitchFamily="34" charset="0"/>
        </a:defRPr>
      </a:lvl4pPr>
      <a:lvl5pPr algn="l" rtl="0" eaLnBrk="0" fontAlgn="base" hangingPunct="0">
        <a:lnSpc>
          <a:spcPct val="95000"/>
        </a:lnSpc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Arial" charset="0"/>
          <a:cs typeface="Arial" pitchFamily="34" charset="0"/>
        </a:defRPr>
      </a:lvl5pPr>
      <a:lvl6pPr marL="457200" algn="l" rtl="0" fontAlgn="base">
        <a:lnSpc>
          <a:spcPct val="95000"/>
        </a:lnSpc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Arial" charset="0"/>
        </a:defRPr>
      </a:lvl6pPr>
      <a:lvl7pPr marL="914400" algn="l" rtl="0" fontAlgn="base">
        <a:lnSpc>
          <a:spcPct val="95000"/>
        </a:lnSpc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Arial" charset="0"/>
        </a:defRPr>
      </a:lvl7pPr>
      <a:lvl8pPr marL="1371600" algn="l" rtl="0" fontAlgn="base">
        <a:lnSpc>
          <a:spcPct val="95000"/>
        </a:lnSpc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Arial" charset="0"/>
        </a:defRPr>
      </a:lvl8pPr>
      <a:lvl9pPr marL="1828800" algn="l" rtl="0" fontAlgn="base">
        <a:lnSpc>
          <a:spcPct val="95000"/>
        </a:lnSpc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0"/>
        </a:spcBef>
        <a:spcAft>
          <a:spcPct val="0"/>
        </a:spcAft>
        <a:defRPr b="1">
          <a:solidFill>
            <a:schemeClr val="tx1"/>
          </a:solidFill>
          <a:latin typeface="+mn-lt"/>
          <a:ea typeface="+mn-ea"/>
          <a:cs typeface="+mn-cs"/>
        </a:defRPr>
      </a:lvl1pPr>
      <a:lvl2pPr marL="179388" indent="-177800" algn="l" rtl="0" eaLnBrk="0" fontAlgn="base" hangingPunct="0">
        <a:spcBef>
          <a:spcPct val="0"/>
        </a:spcBef>
        <a:spcAft>
          <a:spcPct val="0"/>
        </a:spcAft>
        <a:buChar char="•"/>
        <a:defRPr b="1">
          <a:solidFill>
            <a:schemeClr val="tx1"/>
          </a:solidFill>
          <a:latin typeface="+mn-lt"/>
        </a:defRPr>
      </a:lvl2pPr>
      <a:lvl3pPr marL="455613" indent="-96838" algn="l" rtl="0" eaLnBrk="0" fontAlgn="base" hangingPunct="0">
        <a:spcBef>
          <a:spcPct val="0"/>
        </a:spcBef>
        <a:spcAft>
          <a:spcPct val="0"/>
        </a:spcAft>
        <a:buFont typeface="Arial" charset="0"/>
        <a:buChar char="-"/>
        <a:defRPr b="1">
          <a:solidFill>
            <a:schemeClr val="tx1"/>
          </a:solidFill>
          <a:latin typeface="+mn-lt"/>
        </a:defRPr>
      </a:lvl3pPr>
      <a:lvl4pPr marL="808038" indent="-173038" algn="l" rtl="0" eaLnBrk="0" fontAlgn="base" hangingPunct="0">
        <a:spcBef>
          <a:spcPct val="0"/>
        </a:spcBef>
        <a:spcAft>
          <a:spcPct val="0"/>
        </a:spcAft>
        <a:buChar char="•"/>
        <a:defRPr sz="1600" b="1">
          <a:solidFill>
            <a:schemeClr val="tx1"/>
          </a:solidFill>
          <a:latin typeface="+mn-lt"/>
        </a:defRPr>
      </a:lvl4pPr>
      <a:lvl5pPr marL="1163638" indent="-176213" algn="l" rtl="0" eaLnBrk="0" fontAlgn="base" hangingPunct="0">
        <a:spcBef>
          <a:spcPct val="0"/>
        </a:spcBef>
        <a:spcAft>
          <a:spcPct val="0"/>
        </a:spcAft>
        <a:buChar char="•"/>
        <a:defRPr sz="1400" b="1">
          <a:solidFill>
            <a:schemeClr val="tx1"/>
          </a:solidFill>
          <a:latin typeface="+mn-lt"/>
        </a:defRPr>
      </a:lvl5pPr>
      <a:lvl6pPr marL="1620838" indent="-176213" algn="l" rtl="0" fontAlgn="base">
        <a:spcBef>
          <a:spcPct val="0"/>
        </a:spcBef>
        <a:spcAft>
          <a:spcPct val="0"/>
        </a:spcAft>
        <a:buChar char="•"/>
        <a:defRPr sz="1400" b="1">
          <a:solidFill>
            <a:schemeClr val="tx1"/>
          </a:solidFill>
          <a:latin typeface="+mn-lt"/>
        </a:defRPr>
      </a:lvl6pPr>
      <a:lvl7pPr marL="2078038" indent="-176213" algn="l" rtl="0" fontAlgn="base">
        <a:spcBef>
          <a:spcPct val="0"/>
        </a:spcBef>
        <a:spcAft>
          <a:spcPct val="0"/>
        </a:spcAft>
        <a:buChar char="•"/>
        <a:defRPr sz="1400" b="1">
          <a:solidFill>
            <a:schemeClr val="tx1"/>
          </a:solidFill>
          <a:latin typeface="+mn-lt"/>
        </a:defRPr>
      </a:lvl7pPr>
      <a:lvl8pPr marL="2535238" indent="-176213" algn="l" rtl="0" fontAlgn="base">
        <a:spcBef>
          <a:spcPct val="0"/>
        </a:spcBef>
        <a:spcAft>
          <a:spcPct val="0"/>
        </a:spcAft>
        <a:buChar char="•"/>
        <a:defRPr sz="1400" b="1">
          <a:solidFill>
            <a:schemeClr val="tx1"/>
          </a:solidFill>
          <a:latin typeface="+mn-lt"/>
        </a:defRPr>
      </a:lvl8pPr>
      <a:lvl9pPr marL="2992438" indent="-176213" algn="l" rtl="0" fontAlgn="base">
        <a:spcBef>
          <a:spcPct val="0"/>
        </a:spcBef>
        <a:spcAft>
          <a:spcPct val="0"/>
        </a:spcAft>
        <a:buChar char="•"/>
        <a:defRPr sz="1400" b="1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8" descr="Figure 3.jpg"/>
          <p:cNvPicPr>
            <a:picLocks noChangeAspect="1"/>
          </p:cNvPicPr>
          <p:nvPr/>
        </p:nvPicPr>
        <p:blipFill>
          <a:blip r:embed="rId2" cstate="print"/>
          <a:srcRect l="16537" t="18871" r="33852" b="21184"/>
          <a:stretch>
            <a:fillRect/>
          </a:stretch>
        </p:blipFill>
        <p:spPr bwMode="auto">
          <a:xfrm>
            <a:off x="2124075" y="1484313"/>
            <a:ext cx="4535488" cy="3889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18" name="TextBox 36"/>
          <p:cNvSpPr txBox="1">
            <a:spLocks noChangeArrowheads="1"/>
          </p:cNvSpPr>
          <p:nvPr/>
        </p:nvSpPr>
        <p:spPr bwMode="auto">
          <a:xfrm>
            <a:off x="185738" y="188913"/>
            <a:ext cx="281305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Supplementary Figure 1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lank">
  <a:themeElements>
    <a:clrScheme name="AstraZeneca">
      <a:dk1>
        <a:srgbClr val="000000"/>
      </a:dk1>
      <a:lt1>
        <a:srgbClr val="FFFFFF"/>
      </a:lt1>
      <a:dk2>
        <a:srgbClr val="830051"/>
      </a:dk2>
      <a:lt2>
        <a:srgbClr val="F0AB00"/>
      </a:lt2>
      <a:accent1>
        <a:srgbClr val="830051"/>
      </a:accent1>
      <a:accent2>
        <a:srgbClr val="4B306A"/>
      </a:accent2>
      <a:accent3>
        <a:srgbClr val="F0AB00"/>
      </a:accent3>
      <a:accent4>
        <a:srgbClr val="7AB800"/>
      </a:accent4>
      <a:accent5>
        <a:srgbClr val="00ADD0"/>
      </a:accent5>
      <a:accent6>
        <a:srgbClr val="C7C2BA"/>
      </a:accent6>
      <a:hlink>
        <a:srgbClr val="4B306A"/>
      </a:hlink>
      <a:folHlink>
        <a:srgbClr val="C7C2BA"/>
      </a:folHlink>
    </a:clrScheme>
    <a:fontScheme name="tes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rtlCol="0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sz="1800" b="1" i="0" u="none" strike="noStrike" cap="none" normalizeH="0" baseline="0" dirty="0" err="1" smtClean="0">
            <a:ln>
              <a:noFill/>
            </a:ln>
            <a:solidFill>
              <a:schemeClr val="bg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Blank 1">
        <a:dk1>
          <a:srgbClr val="000000"/>
        </a:dk1>
        <a:lt1>
          <a:srgbClr val="FFFFFF"/>
        </a:lt1>
        <a:dk2>
          <a:srgbClr val="830051"/>
        </a:dk2>
        <a:lt2>
          <a:srgbClr val="F0AB00"/>
        </a:lt2>
        <a:accent1>
          <a:srgbClr val="830051"/>
        </a:accent1>
        <a:accent2>
          <a:srgbClr val="4B306A"/>
        </a:accent2>
        <a:accent3>
          <a:srgbClr val="FFFFFF"/>
        </a:accent3>
        <a:accent4>
          <a:srgbClr val="000000"/>
        </a:accent4>
        <a:accent5>
          <a:srgbClr val="C1AAB3"/>
        </a:accent5>
        <a:accent6>
          <a:srgbClr val="432A5F"/>
        </a:accent6>
        <a:hlink>
          <a:srgbClr val="4B306A"/>
        </a:hlink>
        <a:folHlink>
          <a:srgbClr val="C7C2BA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Divider Mulberry">
  <a:themeElements>
    <a:clrScheme name="AstraZeneca">
      <a:dk1>
        <a:srgbClr val="000000"/>
      </a:dk1>
      <a:lt1>
        <a:srgbClr val="FFFFFF"/>
      </a:lt1>
      <a:dk2>
        <a:srgbClr val="830051"/>
      </a:dk2>
      <a:lt2>
        <a:srgbClr val="C7C2BA"/>
      </a:lt2>
      <a:accent1>
        <a:srgbClr val="4B306A"/>
      </a:accent1>
      <a:accent2>
        <a:srgbClr val="F0AB00"/>
      </a:accent2>
      <a:accent3>
        <a:srgbClr val="FFFFFF"/>
      </a:accent3>
      <a:accent4>
        <a:srgbClr val="000000"/>
      </a:accent4>
      <a:accent5>
        <a:srgbClr val="C7C2BA"/>
      </a:accent5>
      <a:accent6>
        <a:srgbClr val="D99B00"/>
      </a:accent6>
      <a:hlink>
        <a:srgbClr val="7AB800"/>
      </a:hlink>
      <a:folHlink>
        <a:srgbClr val="00ADD0"/>
      </a:folHlink>
    </a:clrScheme>
    <a:fontScheme name="2_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ivider Mulberry 1">
        <a:dk1>
          <a:srgbClr val="000000"/>
        </a:dk1>
        <a:lt1>
          <a:srgbClr val="FFFFFF"/>
        </a:lt1>
        <a:dk2>
          <a:srgbClr val="830051"/>
        </a:dk2>
        <a:lt2>
          <a:srgbClr val="C7C2BA"/>
        </a:lt2>
        <a:accent1>
          <a:srgbClr val="4B306A"/>
        </a:accent1>
        <a:accent2>
          <a:srgbClr val="F0AB00"/>
        </a:accent2>
        <a:accent3>
          <a:srgbClr val="FFFFFF"/>
        </a:accent3>
        <a:accent4>
          <a:srgbClr val="000000"/>
        </a:accent4>
        <a:accent5>
          <a:srgbClr val="B1ADB9"/>
        </a:accent5>
        <a:accent6>
          <a:srgbClr val="D99B00"/>
        </a:accent6>
        <a:hlink>
          <a:srgbClr val="7AB800"/>
        </a:hlink>
        <a:folHlink>
          <a:srgbClr val="00ADD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Divider Purple">
  <a:themeElements>
    <a:clrScheme name="AstraZeneca">
      <a:dk1>
        <a:srgbClr val="000000"/>
      </a:dk1>
      <a:lt1>
        <a:srgbClr val="FFFFFF"/>
      </a:lt1>
      <a:dk2>
        <a:srgbClr val="830051"/>
      </a:dk2>
      <a:lt2>
        <a:srgbClr val="C7C2BA"/>
      </a:lt2>
      <a:accent1>
        <a:srgbClr val="4B306A"/>
      </a:accent1>
      <a:accent2>
        <a:srgbClr val="F0AB00"/>
      </a:accent2>
      <a:accent3>
        <a:srgbClr val="FFFFFF"/>
      </a:accent3>
      <a:accent4>
        <a:srgbClr val="000000"/>
      </a:accent4>
      <a:accent5>
        <a:srgbClr val="C7C2BA"/>
      </a:accent5>
      <a:accent6>
        <a:srgbClr val="D99B00"/>
      </a:accent6>
      <a:hlink>
        <a:srgbClr val="7AB800"/>
      </a:hlink>
      <a:folHlink>
        <a:srgbClr val="00ADD0"/>
      </a:folHlink>
    </a:clrScheme>
    <a:fontScheme name="1_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ivider Purple 1">
        <a:dk1>
          <a:srgbClr val="000000"/>
        </a:dk1>
        <a:lt1>
          <a:srgbClr val="FFFFFF"/>
        </a:lt1>
        <a:dk2>
          <a:srgbClr val="830051"/>
        </a:dk2>
        <a:lt2>
          <a:srgbClr val="C7C2BA"/>
        </a:lt2>
        <a:accent1>
          <a:srgbClr val="4B306A"/>
        </a:accent1>
        <a:accent2>
          <a:srgbClr val="F0AB00"/>
        </a:accent2>
        <a:accent3>
          <a:srgbClr val="FFFFFF"/>
        </a:accent3>
        <a:accent4>
          <a:srgbClr val="000000"/>
        </a:accent4>
        <a:accent5>
          <a:srgbClr val="B1ADB9"/>
        </a:accent5>
        <a:accent6>
          <a:srgbClr val="D99B00"/>
        </a:accent6>
        <a:hlink>
          <a:srgbClr val="7AB800"/>
        </a:hlink>
        <a:folHlink>
          <a:srgbClr val="00ADD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Divider Gold">
  <a:themeElements>
    <a:clrScheme name="AstraZeneca">
      <a:dk1>
        <a:srgbClr val="000000"/>
      </a:dk1>
      <a:lt1>
        <a:srgbClr val="FFFFFF"/>
      </a:lt1>
      <a:dk2>
        <a:srgbClr val="830051"/>
      </a:dk2>
      <a:lt2>
        <a:srgbClr val="C7C2BA"/>
      </a:lt2>
      <a:accent1>
        <a:srgbClr val="4B306A"/>
      </a:accent1>
      <a:accent2>
        <a:srgbClr val="F0AB00"/>
      </a:accent2>
      <a:accent3>
        <a:srgbClr val="FFFFFF"/>
      </a:accent3>
      <a:accent4>
        <a:srgbClr val="000000"/>
      </a:accent4>
      <a:accent5>
        <a:srgbClr val="C7C2BA"/>
      </a:accent5>
      <a:accent6>
        <a:srgbClr val="D99B00"/>
      </a:accent6>
      <a:hlink>
        <a:srgbClr val="7AB800"/>
      </a:hlink>
      <a:folHlink>
        <a:srgbClr val="00ADD0"/>
      </a:folHlink>
    </a:clrScheme>
    <a:fontScheme name="6_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ivider Gold 1">
        <a:dk1>
          <a:srgbClr val="000000"/>
        </a:dk1>
        <a:lt1>
          <a:srgbClr val="FFFFFF"/>
        </a:lt1>
        <a:dk2>
          <a:srgbClr val="830051"/>
        </a:dk2>
        <a:lt2>
          <a:srgbClr val="C7C2BA"/>
        </a:lt2>
        <a:accent1>
          <a:srgbClr val="4B306A"/>
        </a:accent1>
        <a:accent2>
          <a:srgbClr val="F0AB00"/>
        </a:accent2>
        <a:accent3>
          <a:srgbClr val="FFFFFF"/>
        </a:accent3>
        <a:accent4>
          <a:srgbClr val="000000"/>
        </a:accent4>
        <a:accent5>
          <a:srgbClr val="B1ADB9"/>
        </a:accent5>
        <a:accent6>
          <a:srgbClr val="D99B00"/>
        </a:accent6>
        <a:hlink>
          <a:srgbClr val="7AB800"/>
        </a:hlink>
        <a:folHlink>
          <a:srgbClr val="00ADD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Divider White">
  <a:themeElements>
    <a:clrScheme name="AstaZeneca">
      <a:dk1>
        <a:srgbClr val="000000"/>
      </a:dk1>
      <a:lt1>
        <a:srgbClr val="FFFFFF"/>
      </a:lt1>
      <a:dk2>
        <a:srgbClr val="830051"/>
      </a:dk2>
      <a:lt2>
        <a:srgbClr val="C7C2BA"/>
      </a:lt2>
      <a:accent1>
        <a:srgbClr val="4B306A"/>
      </a:accent1>
      <a:accent2>
        <a:srgbClr val="F0AB00"/>
      </a:accent2>
      <a:accent3>
        <a:srgbClr val="FFFFFF"/>
      </a:accent3>
      <a:accent4>
        <a:srgbClr val="000000"/>
      </a:accent4>
      <a:accent5>
        <a:srgbClr val="C7C2BA"/>
      </a:accent5>
      <a:accent6>
        <a:srgbClr val="D99B00"/>
      </a:accent6>
      <a:hlink>
        <a:srgbClr val="7AB800"/>
      </a:hlink>
      <a:folHlink>
        <a:srgbClr val="00ADD0"/>
      </a:folHlink>
    </a:clrScheme>
    <a:fontScheme name="3_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ivider White 1">
        <a:dk1>
          <a:srgbClr val="000000"/>
        </a:dk1>
        <a:lt1>
          <a:srgbClr val="FFFFFF"/>
        </a:lt1>
        <a:dk2>
          <a:srgbClr val="830051"/>
        </a:dk2>
        <a:lt2>
          <a:srgbClr val="C7C2BA"/>
        </a:lt2>
        <a:accent1>
          <a:srgbClr val="4B306A"/>
        </a:accent1>
        <a:accent2>
          <a:srgbClr val="F0AB00"/>
        </a:accent2>
        <a:accent3>
          <a:srgbClr val="FFFFFF"/>
        </a:accent3>
        <a:accent4>
          <a:srgbClr val="000000"/>
        </a:accent4>
        <a:accent5>
          <a:srgbClr val="B1ADB9"/>
        </a:accent5>
        <a:accent6>
          <a:srgbClr val="D99B00"/>
        </a:accent6>
        <a:hlink>
          <a:srgbClr val="7AB800"/>
        </a:hlink>
        <a:folHlink>
          <a:srgbClr val="00ADD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Legibility Box Mulberry">
  <a:themeElements>
    <a:clrScheme name="AstraZeneca">
      <a:dk1>
        <a:srgbClr val="000000"/>
      </a:dk1>
      <a:lt1>
        <a:srgbClr val="FFFFFF"/>
      </a:lt1>
      <a:dk2>
        <a:srgbClr val="830051"/>
      </a:dk2>
      <a:lt2>
        <a:srgbClr val="C7C2BA"/>
      </a:lt2>
      <a:accent1>
        <a:srgbClr val="4B306A"/>
      </a:accent1>
      <a:accent2>
        <a:srgbClr val="F0AB00"/>
      </a:accent2>
      <a:accent3>
        <a:srgbClr val="FFFFFF"/>
      </a:accent3>
      <a:accent4>
        <a:srgbClr val="000000"/>
      </a:accent4>
      <a:accent5>
        <a:srgbClr val="C7C2BA"/>
      </a:accent5>
      <a:accent6>
        <a:srgbClr val="D99B00"/>
      </a:accent6>
      <a:hlink>
        <a:srgbClr val="7AB800"/>
      </a:hlink>
      <a:folHlink>
        <a:srgbClr val="00ADD0"/>
      </a:folHlink>
    </a:clrScheme>
    <a:fontScheme name="4_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Legibility Box Mulberry 1">
        <a:dk1>
          <a:srgbClr val="000000"/>
        </a:dk1>
        <a:lt1>
          <a:srgbClr val="FFFFFF"/>
        </a:lt1>
        <a:dk2>
          <a:srgbClr val="830051"/>
        </a:dk2>
        <a:lt2>
          <a:srgbClr val="C7C2BA"/>
        </a:lt2>
        <a:accent1>
          <a:srgbClr val="4B306A"/>
        </a:accent1>
        <a:accent2>
          <a:srgbClr val="F0AB00"/>
        </a:accent2>
        <a:accent3>
          <a:srgbClr val="FFFFFF"/>
        </a:accent3>
        <a:accent4>
          <a:srgbClr val="000000"/>
        </a:accent4>
        <a:accent5>
          <a:srgbClr val="B1ADB9"/>
        </a:accent5>
        <a:accent6>
          <a:srgbClr val="D99B00"/>
        </a:accent6>
        <a:hlink>
          <a:srgbClr val="7AB800"/>
        </a:hlink>
        <a:folHlink>
          <a:srgbClr val="00ADD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Legibility Box Grey">
  <a:themeElements>
    <a:clrScheme name="AstraZeneca">
      <a:dk1>
        <a:srgbClr val="000000"/>
      </a:dk1>
      <a:lt1>
        <a:srgbClr val="FFFFFF"/>
      </a:lt1>
      <a:dk2>
        <a:srgbClr val="830051"/>
      </a:dk2>
      <a:lt2>
        <a:srgbClr val="C7C2BA"/>
      </a:lt2>
      <a:accent1>
        <a:srgbClr val="4B306A"/>
      </a:accent1>
      <a:accent2>
        <a:srgbClr val="F0AB00"/>
      </a:accent2>
      <a:accent3>
        <a:srgbClr val="FFFFFF"/>
      </a:accent3>
      <a:accent4>
        <a:srgbClr val="000000"/>
      </a:accent4>
      <a:accent5>
        <a:srgbClr val="C7C2BA"/>
      </a:accent5>
      <a:accent6>
        <a:srgbClr val="D99B00"/>
      </a:accent6>
      <a:hlink>
        <a:srgbClr val="7AB800"/>
      </a:hlink>
      <a:folHlink>
        <a:srgbClr val="00ADD0"/>
      </a:folHlink>
    </a:clrScheme>
    <a:fontScheme name="5_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Legibility Box Grey 1">
        <a:dk1>
          <a:srgbClr val="000000"/>
        </a:dk1>
        <a:lt1>
          <a:srgbClr val="FFFFFF"/>
        </a:lt1>
        <a:dk2>
          <a:srgbClr val="830051"/>
        </a:dk2>
        <a:lt2>
          <a:srgbClr val="C7C2BA"/>
        </a:lt2>
        <a:accent1>
          <a:srgbClr val="4B306A"/>
        </a:accent1>
        <a:accent2>
          <a:srgbClr val="F0AB00"/>
        </a:accent2>
        <a:accent3>
          <a:srgbClr val="FFFFFF"/>
        </a:accent3>
        <a:accent4>
          <a:srgbClr val="000000"/>
        </a:accent4>
        <a:accent5>
          <a:srgbClr val="B1ADB9"/>
        </a:accent5>
        <a:accent6>
          <a:srgbClr val="D99B00"/>
        </a:accent6>
        <a:hlink>
          <a:srgbClr val="7AB800"/>
        </a:hlink>
        <a:folHlink>
          <a:srgbClr val="00ADD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348</TotalTime>
  <Words>3</Words>
  <Application>Microsoft Office PowerPoint</Application>
  <PresentationFormat>On-screen Show (4:3)</PresentationFormat>
  <Paragraphs>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7</vt:i4>
      </vt:variant>
      <vt:variant>
        <vt:lpstr>Slide Titles</vt:lpstr>
      </vt:variant>
      <vt:variant>
        <vt:i4>1</vt:i4>
      </vt:variant>
    </vt:vector>
  </HeadingPairs>
  <TitlesOfParts>
    <vt:vector size="11" baseType="lpstr">
      <vt:lpstr>Arial</vt:lpstr>
      <vt:lpstr>Calibri</vt:lpstr>
      <vt:lpstr>宋体</vt:lpstr>
      <vt:lpstr>Blank</vt:lpstr>
      <vt:lpstr>Divider Mulberry</vt:lpstr>
      <vt:lpstr>Divider Purple</vt:lpstr>
      <vt:lpstr>Divider Gold</vt:lpstr>
      <vt:lpstr>Divider White</vt:lpstr>
      <vt:lpstr>Legibility Box Mulberry</vt:lpstr>
      <vt:lpstr>Legibility Box Grey</vt:lpstr>
      <vt:lpstr>Slide 1</vt:lpstr>
    </vt:vector>
  </TitlesOfParts>
  <Company>AstraZeneca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kmth176</dc:creator>
  <dc:description>For both external and internal use</dc:description>
  <cp:lastModifiedBy>kmth176</cp:lastModifiedBy>
  <cp:revision>25</cp:revision>
  <dcterms:created xsi:type="dcterms:W3CDTF">2014-09-03T07:40:01Z</dcterms:created>
  <dcterms:modified xsi:type="dcterms:W3CDTF">2015-03-06T07:08:36Z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lpwstr>1.4</vt:lpwstr>
  </property>
</Properties>
</file>